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8" r:id="rId2"/>
    <p:sldId id="302" r:id="rId3"/>
    <p:sldId id="315" r:id="rId4"/>
    <p:sldId id="316" r:id="rId5"/>
    <p:sldId id="317" r:id="rId6"/>
    <p:sldId id="318" r:id="rId7"/>
    <p:sldId id="319" r:id="rId8"/>
    <p:sldId id="303" r:id="rId9"/>
    <p:sldId id="304" r:id="rId10"/>
    <p:sldId id="305" r:id="rId11"/>
    <p:sldId id="311" r:id="rId12"/>
    <p:sldId id="321" r:id="rId13"/>
    <p:sldId id="322" r:id="rId14"/>
    <p:sldId id="323" r:id="rId15"/>
    <p:sldId id="324" r:id="rId16"/>
    <p:sldId id="328" r:id="rId17"/>
    <p:sldId id="329" r:id="rId18"/>
    <p:sldId id="330" r:id="rId19"/>
    <p:sldId id="327" r:id="rId20"/>
    <p:sldId id="331" r:id="rId21"/>
    <p:sldId id="332" r:id="rId22"/>
    <p:sldId id="334" r:id="rId23"/>
    <p:sldId id="335" r:id="rId24"/>
    <p:sldId id="336" r:id="rId25"/>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a:srgbClr val="333333"/>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6" d="100"/>
          <a:sy n="66" d="100"/>
        </p:scale>
        <p:origin x="-780" y="-9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19.xml"/><Relationship Id="rId1" Type="http://schemas.openxmlformats.org/officeDocument/2006/relationships/slide" Target="../slides/slide12.xml"/><Relationship Id="rId4"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D1A59B-987F-4A0C-85CF-12BD3FC74C38}" type="doc">
      <dgm:prSet loTypeId="urn:microsoft.com/office/officeart/2005/8/layout/radial2" loCatId="relationship" qsTypeId="urn:microsoft.com/office/officeart/2005/8/quickstyle/3d2" qsCatId="3D" csTypeId="urn:microsoft.com/office/officeart/2005/8/colors/accent3_1" csCatId="accent3" phldr="1"/>
      <dgm:spPr/>
      <dgm:t>
        <a:bodyPr/>
        <a:lstStyle/>
        <a:p>
          <a:endParaRPr lang="es-ES"/>
        </a:p>
      </dgm:t>
    </dgm:pt>
    <dgm:pt modelId="{0A891D9D-3199-4633-B83E-70271B1F419E}">
      <dgm:prSet phldrT="[Texto]"/>
      <dgm:spPr/>
      <dgm:t>
        <a:bodyPr/>
        <a:lstStyle/>
        <a:p>
          <a:r>
            <a:rPr lang="es-ES" dirty="0" smtClean="0"/>
            <a:t>*</a:t>
          </a:r>
          <a:endParaRPr lang="es-ES" dirty="0"/>
        </a:p>
      </dgm:t>
    </dgm:pt>
    <dgm:pt modelId="{A1015CB1-7FBE-4678-9A4A-97AF30E232B0}" type="parTrans" cxnId="{7C533FDF-A4B9-464A-BC2C-4347B95822E6}">
      <dgm:prSet/>
      <dgm:spPr/>
      <dgm:t>
        <a:bodyPr/>
        <a:lstStyle/>
        <a:p>
          <a:endParaRPr lang="es-ES"/>
        </a:p>
      </dgm:t>
    </dgm:pt>
    <dgm:pt modelId="{CEB6FD99-91AB-41B3-AC74-61DCF2B8F03E}" type="sibTrans" cxnId="{7C533FDF-A4B9-464A-BC2C-4347B95822E6}">
      <dgm:prSet/>
      <dgm:spPr/>
      <dgm:t>
        <a:bodyPr/>
        <a:lstStyle/>
        <a:p>
          <a:endParaRPr lang="es-ES"/>
        </a:p>
      </dgm:t>
    </dgm:pt>
    <dgm:pt modelId="{8602B9F7-DD27-420B-8FAB-873D556E9006}">
      <dgm:prSet phldrT="[Texto]"/>
      <dgm:spPr/>
      <dgm:t>
        <a:bodyPr/>
        <a:lstStyle/>
        <a:p>
          <a:endParaRPr lang="es-ES" sz="1700" dirty="0"/>
        </a:p>
      </dgm:t>
    </dgm:pt>
    <dgm:pt modelId="{B8846D03-6F1C-4EEB-85CE-98963B92893D}" type="parTrans" cxnId="{A478E418-FD16-4C77-B8F0-EDE0FCBC23B3}">
      <dgm:prSet/>
      <dgm:spPr/>
      <dgm:t>
        <a:bodyPr/>
        <a:lstStyle/>
        <a:p>
          <a:endParaRPr lang="es-ES"/>
        </a:p>
      </dgm:t>
    </dgm:pt>
    <dgm:pt modelId="{D59AE3A3-5884-4588-9254-09C1C13A5D4F}" type="sibTrans" cxnId="{A478E418-FD16-4C77-B8F0-EDE0FCBC23B3}">
      <dgm:prSet/>
      <dgm:spPr/>
      <dgm:t>
        <a:bodyPr/>
        <a:lstStyle/>
        <a:p>
          <a:endParaRPr lang="es-ES"/>
        </a:p>
      </dgm:t>
    </dgm:pt>
    <dgm:pt modelId="{D7C8CE53-C1C0-4B5B-9A5E-73EE35C5F650}">
      <dgm:prSet phldrT="[Texto]" custT="1"/>
      <dgm:spPr/>
      <dgm:t>
        <a:bodyPr/>
        <a:lstStyle/>
        <a:p>
          <a:r>
            <a:rPr lang="es-ES" sz="2000" dirty="0" smtClean="0">
              <a:hlinkClick xmlns:r="http://schemas.openxmlformats.org/officeDocument/2006/relationships" r:id="rId1" action="ppaction://hlinksldjump"/>
            </a:rPr>
            <a:t>Conductismo</a:t>
          </a:r>
          <a:endParaRPr lang="es-ES" sz="2000" dirty="0"/>
        </a:p>
      </dgm:t>
    </dgm:pt>
    <dgm:pt modelId="{A4FD9C4B-5664-4839-B35F-98BF70B904CE}" type="parTrans" cxnId="{F5A81AF2-5E9D-4BC2-A921-AA782C5C9240}">
      <dgm:prSet/>
      <dgm:spPr/>
      <dgm:t>
        <a:bodyPr/>
        <a:lstStyle/>
        <a:p>
          <a:endParaRPr lang="es-ES"/>
        </a:p>
      </dgm:t>
    </dgm:pt>
    <dgm:pt modelId="{DFB74476-8FE9-474C-AD3A-163CAEFCA61F}" type="sibTrans" cxnId="{F5A81AF2-5E9D-4BC2-A921-AA782C5C9240}">
      <dgm:prSet/>
      <dgm:spPr/>
      <dgm:t>
        <a:bodyPr/>
        <a:lstStyle/>
        <a:p>
          <a:endParaRPr lang="es-ES"/>
        </a:p>
      </dgm:t>
    </dgm:pt>
    <dgm:pt modelId="{08D589EA-F9C6-4039-B81A-2251AD9A2B6F}">
      <dgm:prSet phldrT="[Texto]"/>
      <dgm:spPr/>
      <dgm:t>
        <a:bodyPr/>
        <a:lstStyle/>
        <a:p>
          <a:r>
            <a:rPr lang="es-ES" dirty="0" smtClean="0"/>
            <a:t>*</a:t>
          </a:r>
          <a:endParaRPr lang="es-ES" dirty="0"/>
        </a:p>
      </dgm:t>
    </dgm:pt>
    <dgm:pt modelId="{BC36D9C3-9E7C-4CBD-9B10-D60FDC447B6B}" type="parTrans" cxnId="{E092A061-6CF8-4FEB-8628-1F9A5AC47DD9}">
      <dgm:prSet/>
      <dgm:spPr/>
      <dgm:t>
        <a:bodyPr/>
        <a:lstStyle/>
        <a:p>
          <a:endParaRPr lang="es-ES"/>
        </a:p>
      </dgm:t>
    </dgm:pt>
    <dgm:pt modelId="{0F971F0B-C5C2-41B6-A08C-7C9B1EA45232}" type="sibTrans" cxnId="{E092A061-6CF8-4FEB-8628-1F9A5AC47DD9}">
      <dgm:prSet/>
      <dgm:spPr/>
      <dgm:t>
        <a:bodyPr/>
        <a:lstStyle/>
        <a:p>
          <a:endParaRPr lang="es-ES"/>
        </a:p>
      </dgm:t>
    </dgm:pt>
    <dgm:pt modelId="{21894F9A-954D-4624-ADF5-8679484C6125}">
      <dgm:prSet phldrT="[Texto]"/>
      <dgm:spPr/>
      <dgm:t>
        <a:bodyPr/>
        <a:lstStyle/>
        <a:p>
          <a:r>
            <a:rPr lang="es-ES" dirty="0" smtClean="0"/>
            <a:t>*</a:t>
          </a:r>
          <a:endParaRPr lang="es-ES" dirty="0"/>
        </a:p>
      </dgm:t>
    </dgm:pt>
    <dgm:pt modelId="{606B87DD-3733-468F-A70E-0D4773E25FF0}" type="parTrans" cxnId="{48309582-6B65-4509-81B2-A54076025978}">
      <dgm:prSet/>
      <dgm:spPr/>
      <dgm:t>
        <a:bodyPr/>
        <a:lstStyle/>
        <a:p>
          <a:endParaRPr lang="es-ES"/>
        </a:p>
      </dgm:t>
    </dgm:pt>
    <dgm:pt modelId="{7B5636F3-D708-4552-BBE8-4FA90904EAA7}" type="sibTrans" cxnId="{48309582-6B65-4509-81B2-A54076025978}">
      <dgm:prSet/>
      <dgm:spPr/>
      <dgm:t>
        <a:bodyPr/>
        <a:lstStyle/>
        <a:p>
          <a:endParaRPr lang="es-ES"/>
        </a:p>
      </dgm:t>
    </dgm:pt>
    <dgm:pt modelId="{3F49F31B-7C1B-4CA0-9B4D-731BBFC95F47}">
      <dgm:prSet phldrT="[Texto]"/>
      <dgm:spPr/>
      <dgm:t>
        <a:bodyPr/>
        <a:lstStyle/>
        <a:p>
          <a:r>
            <a:rPr lang="es-ES" dirty="0" err="1" smtClean="0">
              <a:hlinkClick xmlns:r="http://schemas.openxmlformats.org/officeDocument/2006/relationships" r:id="rId2" action="ppaction://hlinksldjump"/>
            </a:rPr>
            <a:t>Cognoscitivismo</a:t>
          </a:r>
          <a:endParaRPr lang="es-ES" dirty="0"/>
        </a:p>
      </dgm:t>
    </dgm:pt>
    <dgm:pt modelId="{1A3CAA5C-D99E-42AB-BB52-34451EBB633D}" type="parTrans" cxnId="{7D3F5283-73A3-4BE1-BD40-AA5652E095B1}">
      <dgm:prSet/>
      <dgm:spPr/>
      <dgm:t>
        <a:bodyPr/>
        <a:lstStyle/>
        <a:p>
          <a:endParaRPr lang="es-ES"/>
        </a:p>
      </dgm:t>
    </dgm:pt>
    <dgm:pt modelId="{49F6C495-0681-406E-AE2D-F66D475C301D}" type="sibTrans" cxnId="{7D3F5283-73A3-4BE1-BD40-AA5652E095B1}">
      <dgm:prSet/>
      <dgm:spPr/>
      <dgm:t>
        <a:bodyPr/>
        <a:lstStyle/>
        <a:p>
          <a:endParaRPr lang="es-ES"/>
        </a:p>
      </dgm:t>
    </dgm:pt>
    <dgm:pt modelId="{C47CD88F-1ED6-4FE7-9887-5E30C95C0089}">
      <dgm:prSet phldrT="[Texto]"/>
      <dgm:spPr/>
      <dgm:t>
        <a:bodyPr/>
        <a:lstStyle/>
        <a:p>
          <a:r>
            <a:rPr lang="es-ES" dirty="0" smtClean="0">
              <a:hlinkClick xmlns:r="http://schemas.openxmlformats.org/officeDocument/2006/relationships" r:id="rId3" action="ppaction://hlinksldjump"/>
            </a:rPr>
            <a:t>C</a:t>
          </a:r>
          <a:r>
            <a:rPr lang="es-ES" dirty="0" smtClean="0">
              <a:hlinkClick xmlns:r="http://schemas.openxmlformats.org/officeDocument/2006/relationships" r:id="rId1" action="ppaction://hlinksldjump"/>
            </a:rPr>
            <a:t>onstructivismo</a:t>
          </a:r>
          <a:endParaRPr lang="es-ES" dirty="0"/>
        </a:p>
      </dgm:t>
    </dgm:pt>
    <dgm:pt modelId="{A218074D-8992-413F-B062-A2DE4BE4288B}" type="sibTrans" cxnId="{85F603BF-43EA-42FB-9E1C-9C7427AA0F13}">
      <dgm:prSet/>
      <dgm:spPr/>
      <dgm:t>
        <a:bodyPr/>
        <a:lstStyle/>
        <a:p>
          <a:endParaRPr lang="es-ES"/>
        </a:p>
      </dgm:t>
    </dgm:pt>
    <dgm:pt modelId="{23138E7B-F097-4AAA-974D-C4BFDD9A14BA}" type="parTrans" cxnId="{85F603BF-43EA-42FB-9E1C-9C7427AA0F13}">
      <dgm:prSet/>
      <dgm:spPr/>
      <dgm:t>
        <a:bodyPr/>
        <a:lstStyle/>
        <a:p>
          <a:endParaRPr lang="es-ES"/>
        </a:p>
      </dgm:t>
    </dgm:pt>
    <dgm:pt modelId="{6C0231E3-9D35-4C9F-9573-95C08016C0C7}" type="pres">
      <dgm:prSet presAssocID="{72D1A59B-987F-4A0C-85CF-12BD3FC74C38}" presName="composite" presStyleCnt="0">
        <dgm:presLayoutVars>
          <dgm:chMax val="5"/>
          <dgm:dir/>
          <dgm:animLvl val="ctr"/>
          <dgm:resizeHandles val="exact"/>
        </dgm:presLayoutVars>
      </dgm:prSet>
      <dgm:spPr/>
      <dgm:t>
        <a:bodyPr/>
        <a:lstStyle/>
        <a:p>
          <a:endParaRPr lang="es-ES"/>
        </a:p>
      </dgm:t>
    </dgm:pt>
    <dgm:pt modelId="{49CDC655-C9A4-4CA4-AA6B-4E274FA70761}" type="pres">
      <dgm:prSet presAssocID="{72D1A59B-987F-4A0C-85CF-12BD3FC74C38}" presName="cycle" presStyleCnt="0"/>
      <dgm:spPr/>
    </dgm:pt>
    <dgm:pt modelId="{5EFCF357-74C9-4BBE-B4F5-678CCE6E2A4A}" type="pres">
      <dgm:prSet presAssocID="{72D1A59B-987F-4A0C-85CF-12BD3FC74C38}" presName="centerShape" presStyleCnt="0"/>
      <dgm:spPr/>
    </dgm:pt>
    <dgm:pt modelId="{F9200FC3-9EFF-4DE5-8110-0C14816817C4}" type="pres">
      <dgm:prSet presAssocID="{72D1A59B-987F-4A0C-85CF-12BD3FC74C38}" presName="connSite" presStyleLbl="node1" presStyleIdx="0" presStyleCnt="4"/>
      <dgm:spPr/>
    </dgm:pt>
    <dgm:pt modelId="{FAD5EBE9-8ED8-4B37-9B61-135F985796FC}" type="pres">
      <dgm:prSet presAssocID="{72D1A59B-987F-4A0C-85CF-12BD3FC74C38}" presName="visible" presStyleLbl="node1" presStyleIdx="0" presStyleCnt="4"/>
      <dgm:spPr>
        <a:blipFill rotWithShape="0">
          <a:blip xmlns:r="http://schemas.openxmlformats.org/officeDocument/2006/relationships" r:embed="rId4"/>
          <a:stretch>
            <a:fillRect/>
          </a:stretch>
        </a:blipFill>
      </dgm:spPr>
    </dgm:pt>
    <dgm:pt modelId="{204F0606-0093-4E73-8F93-1BC98449DC6E}" type="pres">
      <dgm:prSet presAssocID="{A1015CB1-7FBE-4678-9A4A-97AF30E232B0}" presName="Name25" presStyleLbl="parChTrans1D1" presStyleIdx="0" presStyleCnt="3"/>
      <dgm:spPr/>
      <dgm:t>
        <a:bodyPr/>
        <a:lstStyle/>
        <a:p>
          <a:endParaRPr lang="es-ES"/>
        </a:p>
      </dgm:t>
    </dgm:pt>
    <dgm:pt modelId="{1FF12E68-0479-4190-8177-7F84EAF90F87}" type="pres">
      <dgm:prSet presAssocID="{0A891D9D-3199-4633-B83E-70271B1F419E}" presName="node" presStyleCnt="0"/>
      <dgm:spPr/>
    </dgm:pt>
    <dgm:pt modelId="{2305C8C7-0C58-43D6-AD2C-349FAECF630D}" type="pres">
      <dgm:prSet presAssocID="{0A891D9D-3199-4633-B83E-70271B1F419E}" presName="parentNode" presStyleLbl="node1" presStyleIdx="1" presStyleCnt="4">
        <dgm:presLayoutVars>
          <dgm:chMax val="1"/>
          <dgm:bulletEnabled val="1"/>
        </dgm:presLayoutVars>
      </dgm:prSet>
      <dgm:spPr/>
      <dgm:t>
        <a:bodyPr/>
        <a:lstStyle/>
        <a:p>
          <a:endParaRPr lang="es-ES"/>
        </a:p>
      </dgm:t>
    </dgm:pt>
    <dgm:pt modelId="{4ED62C2C-FB8A-4C01-ADF2-0B4DF818E9E7}" type="pres">
      <dgm:prSet presAssocID="{0A891D9D-3199-4633-B83E-70271B1F419E}" presName="childNode" presStyleLbl="revTx" presStyleIdx="0" presStyleCnt="3">
        <dgm:presLayoutVars>
          <dgm:bulletEnabled val="1"/>
        </dgm:presLayoutVars>
      </dgm:prSet>
      <dgm:spPr/>
      <dgm:t>
        <a:bodyPr/>
        <a:lstStyle/>
        <a:p>
          <a:endParaRPr lang="es-ES"/>
        </a:p>
      </dgm:t>
    </dgm:pt>
    <dgm:pt modelId="{243A688A-4B9D-4556-9A3E-717F5C144731}" type="pres">
      <dgm:prSet presAssocID="{BC36D9C3-9E7C-4CBD-9B10-D60FDC447B6B}" presName="Name25" presStyleLbl="parChTrans1D1" presStyleIdx="1" presStyleCnt="3"/>
      <dgm:spPr/>
      <dgm:t>
        <a:bodyPr/>
        <a:lstStyle/>
        <a:p>
          <a:endParaRPr lang="es-ES"/>
        </a:p>
      </dgm:t>
    </dgm:pt>
    <dgm:pt modelId="{CF80C9DE-015F-4291-B044-625FC7C729A8}" type="pres">
      <dgm:prSet presAssocID="{08D589EA-F9C6-4039-B81A-2251AD9A2B6F}" presName="node" presStyleCnt="0"/>
      <dgm:spPr/>
    </dgm:pt>
    <dgm:pt modelId="{FDA4ACC1-5609-422F-82E8-1C2301232FC3}" type="pres">
      <dgm:prSet presAssocID="{08D589EA-F9C6-4039-B81A-2251AD9A2B6F}" presName="parentNode" presStyleLbl="node1" presStyleIdx="2" presStyleCnt="4">
        <dgm:presLayoutVars>
          <dgm:chMax val="1"/>
          <dgm:bulletEnabled val="1"/>
        </dgm:presLayoutVars>
      </dgm:prSet>
      <dgm:spPr/>
      <dgm:t>
        <a:bodyPr/>
        <a:lstStyle/>
        <a:p>
          <a:endParaRPr lang="es-ES"/>
        </a:p>
      </dgm:t>
    </dgm:pt>
    <dgm:pt modelId="{21775A4B-74EA-4100-94BC-4039843C7596}" type="pres">
      <dgm:prSet presAssocID="{08D589EA-F9C6-4039-B81A-2251AD9A2B6F}" presName="childNode" presStyleLbl="revTx" presStyleIdx="1" presStyleCnt="3">
        <dgm:presLayoutVars>
          <dgm:bulletEnabled val="1"/>
        </dgm:presLayoutVars>
      </dgm:prSet>
      <dgm:spPr/>
      <dgm:t>
        <a:bodyPr/>
        <a:lstStyle/>
        <a:p>
          <a:endParaRPr lang="es-ES"/>
        </a:p>
      </dgm:t>
    </dgm:pt>
    <dgm:pt modelId="{5AE566EB-DB45-4487-8E04-6044651D88B0}" type="pres">
      <dgm:prSet presAssocID="{606B87DD-3733-468F-A70E-0D4773E25FF0}" presName="Name25" presStyleLbl="parChTrans1D1" presStyleIdx="2" presStyleCnt="3"/>
      <dgm:spPr/>
      <dgm:t>
        <a:bodyPr/>
        <a:lstStyle/>
        <a:p>
          <a:endParaRPr lang="es-ES"/>
        </a:p>
      </dgm:t>
    </dgm:pt>
    <dgm:pt modelId="{9419BAB1-4E4C-4516-9525-CC554C888B5D}" type="pres">
      <dgm:prSet presAssocID="{21894F9A-954D-4624-ADF5-8679484C6125}" presName="node" presStyleCnt="0"/>
      <dgm:spPr/>
    </dgm:pt>
    <dgm:pt modelId="{4DB0DDA2-2ECB-495D-8A16-84A3119C9C75}" type="pres">
      <dgm:prSet presAssocID="{21894F9A-954D-4624-ADF5-8679484C6125}" presName="parentNode" presStyleLbl="node1" presStyleIdx="3" presStyleCnt="4">
        <dgm:presLayoutVars>
          <dgm:chMax val="1"/>
          <dgm:bulletEnabled val="1"/>
        </dgm:presLayoutVars>
      </dgm:prSet>
      <dgm:spPr/>
      <dgm:t>
        <a:bodyPr/>
        <a:lstStyle/>
        <a:p>
          <a:endParaRPr lang="es-ES"/>
        </a:p>
      </dgm:t>
    </dgm:pt>
    <dgm:pt modelId="{BBD30119-E6FA-4282-BFB8-04682C516351}" type="pres">
      <dgm:prSet presAssocID="{21894F9A-954D-4624-ADF5-8679484C6125}" presName="childNode" presStyleLbl="revTx" presStyleIdx="2" presStyleCnt="3">
        <dgm:presLayoutVars>
          <dgm:bulletEnabled val="1"/>
        </dgm:presLayoutVars>
      </dgm:prSet>
      <dgm:spPr/>
      <dgm:t>
        <a:bodyPr/>
        <a:lstStyle/>
        <a:p>
          <a:endParaRPr lang="es-ES"/>
        </a:p>
      </dgm:t>
    </dgm:pt>
  </dgm:ptLst>
  <dgm:cxnLst>
    <dgm:cxn modelId="{BD8EF279-2F84-444C-9F63-F7D740CA750F}" type="presOf" srcId="{606B87DD-3733-468F-A70E-0D4773E25FF0}" destId="{5AE566EB-DB45-4487-8E04-6044651D88B0}" srcOrd="0" destOrd="0" presId="urn:microsoft.com/office/officeart/2005/8/layout/radial2"/>
    <dgm:cxn modelId="{85F603BF-43EA-42FB-9E1C-9C7427AA0F13}" srcId="{08D589EA-F9C6-4039-B81A-2251AD9A2B6F}" destId="{C47CD88F-1ED6-4FE7-9887-5E30C95C0089}" srcOrd="0" destOrd="0" parTransId="{23138E7B-F097-4AAA-974D-C4BFDD9A14BA}" sibTransId="{A218074D-8992-413F-B062-A2DE4BE4288B}"/>
    <dgm:cxn modelId="{C62A8FC7-6027-4AC8-AE80-6721B745471C}" type="presOf" srcId="{08D589EA-F9C6-4039-B81A-2251AD9A2B6F}" destId="{FDA4ACC1-5609-422F-82E8-1C2301232FC3}" srcOrd="0" destOrd="0" presId="urn:microsoft.com/office/officeart/2005/8/layout/radial2"/>
    <dgm:cxn modelId="{0D623164-5574-4134-BFE6-1B129E33FF02}" type="presOf" srcId="{21894F9A-954D-4624-ADF5-8679484C6125}" destId="{4DB0DDA2-2ECB-495D-8A16-84A3119C9C75}" srcOrd="0" destOrd="0" presId="urn:microsoft.com/office/officeart/2005/8/layout/radial2"/>
    <dgm:cxn modelId="{283D534D-2D72-47D5-A9EB-C921356969FB}" type="presOf" srcId="{D7C8CE53-C1C0-4B5B-9A5E-73EE35C5F650}" destId="{4ED62C2C-FB8A-4C01-ADF2-0B4DF818E9E7}" srcOrd="0" destOrd="1" presId="urn:microsoft.com/office/officeart/2005/8/layout/radial2"/>
    <dgm:cxn modelId="{D20E852A-9C2B-4BDB-9A55-B8DA9083D7BA}" type="presOf" srcId="{8602B9F7-DD27-420B-8FAB-873D556E9006}" destId="{4ED62C2C-FB8A-4C01-ADF2-0B4DF818E9E7}" srcOrd="0" destOrd="0" presId="urn:microsoft.com/office/officeart/2005/8/layout/radial2"/>
    <dgm:cxn modelId="{F5A81AF2-5E9D-4BC2-A921-AA782C5C9240}" srcId="{0A891D9D-3199-4633-B83E-70271B1F419E}" destId="{D7C8CE53-C1C0-4B5B-9A5E-73EE35C5F650}" srcOrd="1" destOrd="0" parTransId="{A4FD9C4B-5664-4839-B35F-98BF70B904CE}" sibTransId="{DFB74476-8FE9-474C-AD3A-163CAEFCA61F}"/>
    <dgm:cxn modelId="{1C7F6D60-B451-466E-82B8-CE2ED5779FB0}" type="presOf" srcId="{3F49F31B-7C1B-4CA0-9B4D-731BBFC95F47}" destId="{BBD30119-E6FA-4282-BFB8-04682C516351}" srcOrd="0" destOrd="0" presId="urn:microsoft.com/office/officeart/2005/8/layout/radial2"/>
    <dgm:cxn modelId="{7D3F5283-73A3-4BE1-BD40-AA5652E095B1}" srcId="{21894F9A-954D-4624-ADF5-8679484C6125}" destId="{3F49F31B-7C1B-4CA0-9B4D-731BBFC95F47}" srcOrd="0" destOrd="0" parTransId="{1A3CAA5C-D99E-42AB-BB52-34451EBB633D}" sibTransId="{49F6C495-0681-406E-AE2D-F66D475C301D}"/>
    <dgm:cxn modelId="{7C533FDF-A4B9-464A-BC2C-4347B95822E6}" srcId="{72D1A59B-987F-4A0C-85CF-12BD3FC74C38}" destId="{0A891D9D-3199-4633-B83E-70271B1F419E}" srcOrd="0" destOrd="0" parTransId="{A1015CB1-7FBE-4678-9A4A-97AF30E232B0}" sibTransId="{CEB6FD99-91AB-41B3-AC74-61DCF2B8F03E}"/>
    <dgm:cxn modelId="{AD8CB60C-6D31-4C42-A33B-3EBDD3034C7F}" type="presOf" srcId="{0A891D9D-3199-4633-B83E-70271B1F419E}" destId="{2305C8C7-0C58-43D6-AD2C-349FAECF630D}" srcOrd="0" destOrd="0" presId="urn:microsoft.com/office/officeart/2005/8/layout/radial2"/>
    <dgm:cxn modelId="{45DA61B3-8CEB-4C2A-9DD7-AE1741664CE6}" type="presOf" srcId="{C47CD88F-1ED6-4FE7-9887-5E30C95C0089}" destId="{21775A4B-74EA-4100-94BC-4039843C7596}" srcOrd="0" destOrd="0" presId="urn:microsoft.com/office/officeart/2005/8/layout/radial2"/>
    <dgm:cxn modelId="{48309582-6B65-4509-81B2-A54076025978}" srcId="{72D1A59B-987F-4A0C-85CF-12BD3FC74C38}" destId="{21894F9A-954D-4624-ADF5-8679484C6125}" srcOrd="2" destOrd="0" parTransId="{606B87DD-3733-468F-A70E-0D4773E25FF0}" sibTransId="{7B5636F3-D708-4552-BBE8-4FA90904EAA7}"/>
    <dgm:cxn modelId="{3E188D44-78B5-4BEE-B304-D4413C68B180}" type="presOf" srcId="{BC36D9C3-9E7C-4CBD-9B10-D60FDC447B6B}" destId="{243A688A-4B9D-4556-9A3E-717F5C144731}" srcOrd="0" destOrd="0" presId="urn:microsoft.com/office/officeart/2005/8/layout/radial2"/>
    <dgm:cxn modelId="{A478E418-FD16-4C77-B8F0-EDE0FCBC23B3}" srcId="{0A891D9D-3199-4633-B83E-70271B1F419E}" destId="{8602B9F7-DD27-420B-8FAB-873D556E9006}" srcOrd="0" destOrd="0" parTransId="{B8846D03-6F1C-4EEB-85CE-98963B92893D}" sibTransId="{D59AE3A3-5884-4588-9254-09C1C13A5D4F}"/>
    <dgm:cxn modelId="{E092A061-6CF8-4FEB-8628-1F9A5AC47DD9}" srcId="{72D1A59B-987F-4A0C-85CF-12BD3FC74C38}" destId="{08D589EA-F9C6-4039-B81A-2251AD9A2B6F}" srcOrd="1" destOrd="0" parTransId="{BC36D9C3-9E7C-4CBD-9B10-D60FDC447B6B}" sibTransId="{0F971F0B-C5C2-41B6-A08C-7C9B1EA45232}"/>
    <dgm:cxn modelId="{66095C98-9A29-40C7-BF60-41F65740A895}" type="presOf" srcId="{72D1A59B-987F-4A0C-85CF-12BD3FC74C38}" destId="{6C0231E3-9D35-4C9F-9573-95C08016C0C7}" srcOrd="0" destOrd="0" presId="urn:microsoft.com/office/officeart/2005/8/layout/radial2"/>
    <dgm:cxn modelId="{507A3DD9-69C2-448A-8215-6191BA672A1F}" type="presOf" srcId="{A1015CB1-7FBE-4678-9A4A-97AF30E232B0}" destId="{204F0606-0093-4E73-8F93-1BC98449DC6E}" srcOrd="0" destOrd="0" presId="urn:microsoft.com/office/officeart/2005/8/layout/radial2"/>
    <dgm:cxn modelId="{9F3CC30A-06EF-4886-A6E6-49A4E5665E68}" type="presParOf" srcId="{6C0231E3-9D35-4C9F-9573-95C08016C0C7}" destId="{49CDC655-C9A4-4CA4-AA6B-4E274FA70761}" srcOrd="0" destOrd="0" presId="urn:microsoft.com/office/officeart/2005/8/layout/radial2"/>
    <dgm:cxn modelId="{B91E2B3B-B3B1-4485-9E07-2C18453E70BF}" type="presParOf" srcId="{49CDC655-C9A4-4CA4-AA6B-4E274FA70761}" destId="{5EFCF357-74C9-4BBE-B4F5-678CCE6E2A4A}" srcOrd="0" destOrd="0" presId="urn:microsoft.com/office/officeart/2005/8/layout/radial2"/>
    <dgm:cxn modelId="{773579C2-0E9D-4253-8374-3949683AABBF}" type="presParOf" srcId="{5EFCF357-74C9-4BBE-B4F5-678CCE6E2A4A}" destId="{F9200FC3-9EFF-4DE5-8110-0C14816817C4}" srcOrd="0" destOrd="0" presId="urn:microsoft.com/office/officeart/2005/8/layout/radial2"/>
    <dgm:cxn modelId="{2C6A9B4E-C176-4EFE-8121-30F885AB72A1}" type="presParOf" srcId="{5EFCF357-74C9-4BBE-B4F5-678CCE6E2A4A}" destId="{FAD5EBE9-8ED8-4B37-9B61-135F985796FC}" srcOrd="1" destOrd="0" presId="urn:microsoft.com/office/officeart/2005/8/layout/radial2"/>
    <dgm:cxn modelId="{DBBB5F57-AD49-4AAF-8DC5-B85B92F1E10C}" type="presParOf" srcId="{49CDC655-C9A4-4CA4-AA6B-4E274FA70761}" destId="{204F0606-0093-4E73-8F93-1BC98449DC6E}" srcOrd="1" destOrd="0" presId="urn:microsoft.com/office/officeart/2005/8/layout/radial2"/>
    <dgm:cxn modelId="{4F18A2F1-7B66-422A-8A41-7F878DA89300}" type="presParOf" srcId="{49CDC655-C9A4-4CA4-AA6B-4E274FA70761}" destId="{1FF12E68-0479-4190-8177-7F84EAF90F87}" srcOrd="2" destOrd="0" presId="urn:microsoft.com/office/officeart/2005/8/layout/radial2"/>
    <dgm:cxn modelId="{7288ACE6-5758-4E33-ABBA-E4FC227F6F5A}" type="presParOf" srcId="{1FF12E68-0479-4190-8177-7F84EAF90F87}" destId="{2305C8C7-0C58-43D6-AD2C-349FAECF630D}" srcOrd="0" destOrd="0" presId="urn:microsoft.com/office/officeart/2005/8/layout/radial2"/>
    <dgm:cxn modelId="{8868376F-51F6-4F6B-B162-D336CE81A3AC}" type="presParOf" srcId="{1FF12E68-0479-4190-8177-7F84EAF90F87}" destId="{4ED62C2C-FB8A-4C01-ADF2-0B4DF818E9E7}" srcOrd="1" destOrd="0" presId="urn:microsoft.com/office/officeart/2005/8/layout/radial2"/>
    <dgm:cxn modelId="{AA0EE64D-2363-4899-84A1-0614EA8D5442}" type="presParOf" srcId="{49CDC655-C9A4-4CA4-AA6B-4E274FA70761}" destId="{243A688A-4B9D-4556-9A3E-717F5C144731}" srcOrd="3" destOrd="0" presId="urn:microsoft.com/office/officeart/2005/8/layout/radial2"/>
    <dgm:cxn modelId="{073E7340-B8F5-42E4-A962-0C4C9B6FC2C3}" type="presParOf" srcId="{49CDC655-C9A4-4CA4-AA6B-4E274FA70761}" destId="{CF80C9DE-015F-4291-B044-625FC7C729A8}" srcOrd="4" destOrd="0" presId="urn:microsoft.com/office/officeart/2005/8/layout/radial2"/>
    <dgm:cxn modelId="{5A3F8469-EACD-4AD9-989C-3EB0F2908BF4}" type="presParOf" srcId="{CF80C9DE-015F-4291-B044-625FC7C729A8}" destId="{FDA4ACC1-5609-422F-82E8-1C2301232FC3}" srcOrd="0" destOrd="0" presId="urn:microsoft.com/office/officeart/2005/8/layout/radial2"/>
    <dgm:cxn modelId="{AE1CC989-C71E-45C0-B5CD-EBAE7BB53012}" type="presParOf" srcId="{CF80C9DE-015F-4291-B044-625FC7C729A8}" destId="{21775A4B-74EA-4100-94BC-4039843C7596}" srcOrd="1" destOrd="0" presId="urn:microsoft.com/office/officeart/2005/8/layout/radial2"/>
    <dgm:cxn modelId="{9D68FCA8-01BA-4356-816A-309725333164}" type="presParOf" srcId="{49CDC655-C9A4-4CA4-AA6B-4E274FA70761}" destId="{5AE566EB-DB45-4487-8E04-6044651D88B0}" srcOrd="5" destOrd="0" presId="urn:microsoft.com/office/officeart/2005/8/layout/radial2"/>
    <dgm:cxn modelId="{265C0FFB-7C30-471D-A8DB-5F440B1FDF44}" type="presParOf" srcId="{49CDC655-C9A4-4CA4-AA6B-4E274FA70761}" destId="{9419BAB1-4E4C-4516-9525-CC554C888B5D}" srcOrd="6" destOrd="0" presId="urn:microsoft.com/office/officeart/2005/8/layout/radial2"/>
    <dgm:cxn modelId="{E99B5329-DCAF-4D95-97F9-17F606450138}" type="presParOf" srcId="{9419BAB1-4E4C-4516-9525-CC554C888B5D}" destId="{4DB0DDA2-2ECB-495D-8A16-84A3119C9C75}" srcOrd="0" destOrd="0" presId="urn:microsoft.com/office/officeart/2005/8/layout/radial2"/>
    <dgm:cxn modelId="{DEAB74CF-0787-4D93-A382-4AC09705A4A0}" type="presParOf" srcId="{9419BAB1-4E4C-4516-9525-CC554C888B5D}" destId="{BBD30119-E6FA-4282-BFB8-04682C516351}" srcOrd="1" destOrd="0" presId="urn:microsoft.com/office/officeart/2005/8/layout/radial2"/>
  </dgm:cxnLst>
  <dgm:bg/>
  <dgm:whole/>
</dgm:dataModel>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9A5C914-8B47-4214-99FC-C8243AD4C759}" type="slidenum">
              <a:rPr lang="en-US"/>
              <a:pPr/>
              <a:t>‹Nº›</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26C8C8-1B93-4AAE-9D3C-AF719AFA2AB9}" type="slidenum">
              <a:rPr lang="en-US"/>
              <a:pPr/>
              <a:t>1</a:t>
            </a:fld>
            <a:endParaRPr 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0BA71F-42FA-45B0-B5DE-1FACC149C27D}" type="slidenum">
              <a:rPr lang="en-US"/>
              <a:pPr/>
              <a:t>10</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0D7A5D-4983-4818-A90A-4DA0D96FDA61}" type="slidenum">
              <a:rPr lang="en-US"/>
              <a:pPr/>
              <a:t>11</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B4B99E-E011-4A21-A197-ABFF6B9A01B8}" type="slidenum">
              <a:rPr lang="en-US"/>
              <a:pPr/>
              <a:t>19</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C751B8-D150-4D8C-88E5-3B070DC7BF1B}" type="slidenum">
              <a:rPr lang="en-US"/>
              <a:pPr/>
              <a:t>2</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10835D-AFE5-47D3-820F-4902979EB5FC}" type="slidenum">
              <a:rPr lang="en-US"/>
              <a:pPr/>
              <a:t>3</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7D2E76-1124-423A-816C-C68D44684AFE}" type="slidenum">
              <a:rPr lang="en-US"/>
              <a:pPr/>
              <a:t>4</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1FFC8D-6025-4D26-B905-99EC2BB708CB}" type="slidenum">
              <a:rPr lang="en-US"/>
              <a:pPr/>
              <a:t>5</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062215-31E2-4314-9F91-FC22D9390B0C}" type="slidenum">
              <a:rPr lang="en-US"/>
              <a:pPr/>
              <a:t>6</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93D816-778B-4695-99B1-51A35D021CF6}" type="slidenum">
              <a:rPr lang="en-US"/>
              <a:pPr/>
              <a:t>7</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506D78-C748-4DFE-B534-230F56E9C0E6}" type="slidenum">
              <a:rPr lang="en-US"/>
              <a:pPr/>
              <a:t>8</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4C495-79A5-4416-9001-6660BB4E4A58}" type="slidenum">
              <a:rPr lang="en-US"/>
              <a:pPr/>
              <a:t>9</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685800" y="2130425"/>
            <a:ext cx="7772400" cy="1470025"/>
          </a:xfrm>
        </p:spPr>
        <p:txBody>
          <a:bodyPr/>
          <a:lstStyle>
            <a:lvl1pPr>
              <a:defRPr sz="5400"/>
            </a:lvl1pPr>
          </a:lstStyle>
          <a:p>
            <a:r>
              <a:rPr lang="en-US"/>
              <a:t>Click to edit Master title style</a:t>
            </a:r>
          </a:p>
        </p:txBody>
      </p:sp>
      <p:sp>
        <p:nvSpPr>
          <p:cNvPr id="1064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grpSp>
        <p:nvGrpSpPr>
          <p:cNvPr id="106500" name="Group 4"/>
          <p:cNvGrpSpPr>
            <a:grpSpLocks/>
          </p:cNvGrpSpPr>
          <p:nvPr userDrawn="1"/>
        </p:nvGrpSpPr>
        <p:grpSpPr bwMode="auto">
          <a:xfrm>
            <a:off x="36513" y="6191250"/>
            <a:ext cx="9144000" cy="333375"/>
            <a:chOff x="22" y="4020"/>
            <a:chExt cx="5760" cy="210"/>
          </a:xfrm>
        </p:grpSpPr>
        <p:sp>
          <p:nvSpPr>
            <p:cNvPr id="106501" name="AutoShape 5"/>
            <p:cNvSpPr>
              <a:spLocks noChangeArrowheads="1"/>
            </p:cNvSpPr>
            <p:nvPr/>
          </p:nvSpPr>
          <p:spPr bwMode="auto">
            <a:xfrm>
              <a:off x="22"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02" name="AutoShape 6"/>
            <p:cNvSpPr>
              <a:spLocks noChangeArrowheads="1"/>
            </p:cNvSpPr>
            <p:nvPr/>
          </p:nvSpPr>
          <p:spPr bwMode="auto">
            <a:xfrm>
              <a:off x="26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03" name="AutoShape 7"/>
            <p:cNvSpPr>
              <a:spLocks noChangeArrowheads="1"/>
            </p:cNvSpPr>
            <p:nvPr/>
          </p:nvSpPr>
          <p:spPr bwMode="auto">
            <a:xfrm>
              <a:off x="511"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04" name="AutoShape 8"/>
            <p:cNvSpPr>
              <a:spLocks noChangeArrowheads="1"/>
            </p:cNvSpPr>
            <p:nvPr/>
          </p:nvSpPr>
          <p:spPr bwMode="auto">
            <a:xfrm>
              <a:off x="755"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05" name="AutoShape 9"/>
            <p:cNvSpPr>
              <a:spLocks noChangeArrowheads="1"/>
            </p:cNvSpPr>
            <p:nvPr/>
          </p:nvSpPr>
          <p:spPr bwMode="auto">
            <a:xfrm>
              <a:off x="1000"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06" name="AutoShape 10"/>
            <p:cNvSpPr>
              <a:spLocks noChangeArrowheads="1"/>
            </p:cNvSpPr>
            <p:nvPr/>
          </p:nvSpPr>
          <p:spPr bwMode="auto">
            <a:xfrm>
              <a:off x="1244"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07" name="AutoShape 11"/>
            <p:cNvSpPr>
              <a:spLocks noChangeArrowheads="1"/>
            </p:cNvSpPr>
            <p:nvPr/>
          </p:nvSpPr>
          <p:spPr bwMode="auto">
            <a:xfrm>
              <a:off x="1489"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08" name="AutoShape 12"/>
            <p:cNvSpPr>
              <a:spLocks noChangeArrowheads="1"/>
            </p:cNvSpPr>
            <p:nvPr/>
          </p:nvSpPr>
          <p:spPr bwMode="auto">
            <a:xfrm>
              <a:off x="1733"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09" name="AutoShape 13"/>
            <p:cNvSpPr>
              <a:spLocks noChangeArrowheads="1"/>
            </p:cNvSpPr>
            <p:nvPr/>
          </p:nvSpPr>
          <p:spPr bwMode="auto">
            <a:xfrm>
              <a:off x="1978"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10" name="AutoShape 14"/>
            <p:cNvSpPr>
              <a:spLocks noChangeArrowheads="1"/>
            </p:cNvSpPr>
            <p:nvPr/>
          </p:nvSpPr>
          <p:spPr bwMode="auto">
            <a:xfrm>
              <a:off x="2222"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11" name="AutoShape 15"/>
            <p:cNvSpPr>
              <a:spLocks noChangeArrowheads="1"/>
            </p:cNvSpPr>
            <p:nvPr/>
          </p:nvSpPr>
          <p:spPr bwMode="auto">
            <a:xfrm>
              <a:off x="2711"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12" name="AutoShape 16"/>
            <p:cNvSpPr>
              <a:spLocks noChangeArrowheads="1"/>
            </p:cNvSpPr>
            <p:nvPr/>
          </p:nvSpPr>
          <p:spPr bwMode="auto">
            <a:xfrm>
              <a:off x="295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13" name="AutoShape 17"/>
            <p:cNvSpPr>
              <a:spLocks noChangeArrowheads="1"/>
            </p:cNvSpPr>
            <p:nvPr/>
          </p:nvSpPr>
          <p:spPr bwMode="auto">
            <a:xfrm>
              <a:off x="3200"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14" name="AutoShape 18"/>
            <p:cNvSpPr>
              <a:spLocks noChangeArrowheads="1"/>
            </p:cNvSpPr>
            <p:nvPr/>
          </p:nvSpPr>
          <p:spPr bwMode="auto">
            <a:xfrm>
              <a:off x="3445"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15" name="AutoShape 19"/>
            <p:cNvSpPr>
              <a:spLocks noChangeArrowheads="1"/>
            </p:cNvSpPr>
            <p:nvPr/>
          </p:nvSpPr>
          <p:spPr bwMode="auto">
            <a:xfrm>
              <a:off x="3689"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16" name="AutoShape 20"/>
            <p:cNvSpPr>
              <a:spLocks noChangeArrowheads="1"/>
            </p:cNvSpPr>
            <p:nvPr/>
          </p:nvSpPr>
          <p:spPr bwMode="auto">
            <a:xfrm>
              <a:off x="3934"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17" name="AutoShape 21"/>
            <p:cNvSpPr>
              <a:spLocks noChangeArrowheads="1"/>
            </p:cNvSpPr>
            <p:nvPr/>
          </p:nvSpPr>
          <p:spPr bwMode="auto">
            <a:xfrm>
              <a:off x="4423"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18" name="AutoShape 22"/>
            <p:cNvSpPr>
              <a:spLocks noChangeArrowheads="1"/>
            </p:cNvSpPr>
            <p:nvPr/>
          </p:nvSpPr>
          <p:spPr bwMode="auto">
            <a:xfrm>
              <a:off x="4667"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19" name="AutoShape 23"/>
            <p:cNvSpPr>
              <a:spLocks noChangeArrowheads="1"/>
            </p:cNvSpPr>
            <p:nvPr/>
          </p:nvSpPr>
          <p:spPr bwMode="auto">
            <a:xfrm>
              <a:off x="4912"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20" name="AutoShape 24"/>
            <p:cNvSpPr>
              <a:spLocks noChangeArrowheads="1"/>
            </p:cNvSpPr>
            <p:nvPr/>
          </p:nvSpPr>
          <p:spPr bwMode="auto">
            <a:xfrm>
              <a:off x="515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21" name="AutoShape 25"/>
            <p:cNvSpPr>
              <a:spLocks noChangeArrowheads="1"/>
            </p:cNvSpPr>
            <p:nvPr/>
          </p:nvSpPr>
          <p:spPr bwMode="auto">
            <a:xfrm>
              <a:off x="5401"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22" name="AutoShape 26"/>
            <p:cNvSpPr>
              <a:spLocks noChangeArrowheads="1"/>
            </p:cNvSpPr>
            <p:nvPr/>
          </p:nvSpPr>
          <p:spPr bwMode="auto">
            <a:xfrm>
              <a:off x="564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23" name="AutoShape 27"/>
            <p:cNvSpPr>
              <a:spLocks noChangeArrowheads="1"/>
            </p:cNvSpPr>
            <p:nvPr/>
          </p:nvSpPr>
          <p:spPr bwMode="auto">
            <a:xfrm>
              <a:off x="2467"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24" name="AutoShape 28"/>
            <p:cNvSpPr>
              <a:spLocks noChangeArrowheads="1"/>
            </p:cNvSpPr>
            <p:nvPr/>
          </p:nvSpPr>
          <p:spPr bwMode="auto">
            <a:xfrm>
              <a:off x="4178"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grpSp>
      <p:grpSp>
        <p:nvGrpSpPr>
          <p:cNvPr id="106525" name="Group 29"/>
          <p:cNvGrpSpPr>
            <a:grpSpLocks/>
          </p:cNvGrpSpPr>
          <p:nvPr userDrawn="1"/>
        </p:nvGrpSpPr>
        <p:grpSpPr bwMode="auto">
          <a:xfrm>
            <a:off x="36513" y="123825"/>
            <a:ext cx="9144000" cy="333375"/>
            <a:chOff x="22" y="4020"/>
            <a:chExt cx="5760" cy="210"/>
          </a:xfrm>
        </p:grpSpPr>
        <p:sp>
          <p:nvSpPr>
            <p:cNvPr id="106526" name="AutoShape 30"/>
            <p:cNvSpPr>
              <a:spLocks noChangeArrowheads="1"/>
            </p:cNvSpPr>
            <p:nvPr/>
          </p:nvSpPr>
          <p:spPr bwMode="auto">
            <a:xfrm>
              <a:off x="22"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27" name="AutoShape 31"/>
            <p:cNvSpPr>
              <a:spLocks noChangeArrowheads="1"/>
            </p:cNvSpPr>
            <p:nvPr/>
          </p:nvSpPr>
          <p:spPr bwMode="auto">
            <a:xfrm>
              <a:off x="26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28" name="AutoShape 32"/>
            <p:cNvSpPr>
              <a:spLocks noChangeArrowheads="1"/>
            </p:cNvSpPr>
            <p:nvPr/>
          </p:nvSpPr>
          <p:spPr bwMode="auto">
            <a:xfrm>
              <a:off x="511"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29" name="AutoShape 33"/>
            <p:cNvSpPr>
              <a:spLocks noChangeArrowheads="1"/>
            </p:cNvSpPr>
            <p:nvPr/>
          </p:nvSpPr>
          <p:spPr bwMode="auto">
            <a:xfrm>
              <a:off x="755"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30" name="AutoShape 34"/>
            <p:cNvSpPr>
              <a:spLocks noChangeArrowheads="1"/>
            </p:cNvSpPr>
            <p:nvPr/>
          </p:nvSpPr>
          <p:spPr bwMode="auto">
            <a:xfrm>
              <a:off x="1000"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31" name="AutoShape 35"/>
            <p:cNvSpPr>
              <a:spLocks noChangeArrowheads="1"/>
            </p:cNvSpPr>
            <p:nvPr/>
          </p:nvSpPr>
          <p:spPr bwMode="auto">
            <a:xfrm>
              <a:off x="1244"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32" name="AutoShape 36"/>
            <p:cNvSpPr>
              <a:spLocks noChangeArrowheads="1"/>
            </p:cNvSpPr>
            <p:nvPr/>
          </p:nvSpPr>
          <p:spPr bwMode="auto">
            <a:xfrm>
              <a:off x="1489"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33" name="AutoShape 37"/>
            <p:cNvSpPr>
              <a:spLocks noChangeArrowheads="1"/>
            </p:cNvSpPr>
            <p:nvPr/>
          </p:nvSpPr>
          <p:spPr bwMode="auto">
            <a:xfrm>
              <a:off x="1733"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34" name="AutoShape 38"/>
            <p:cNvSpPr>
              <a:spLocks noChangeArrowheads="1"/>
            </p:cNvSpPr>
            <p:nvPr/>
          </p:nvSpPr>
          <p:spPr bwMode="auto">
            <a:xfrm>
              <a:off x="1978"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35" name="AutoShape 39"/>
            <p:cNvSpPr>
              <a:spLocks noChangeArrowheads="1"/>
            </p:cNvSpPr>
            <p:nvPr/>
          </p:nvSpPr>
          <p:spPr bwMode="auto">
            <a:xfrm>
              <a:off x="2222"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36" name="AutoShape 40"/>
            <p:cNvSpPr>
              <a:spLocks noChangeArrowheads="1"/>
            </p:cNvSpPr>
            <p:nvPr/>
          </p:nvSpPr>
          <p:spPr bwMode="auto">
            <a:xfrm>
              <a:off x="2711"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37" name="AutoShape 41"/>
            <p:cNvSpPr>
              <a:spLocks noChangeArrowheads="1"/>
            </p:cNvSpPr>
            <p:nvPr/>
          </p:nvSpPr>
          <p:spPr bwMode="auto">
            <a:xfrm>
              <a:off x="295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38" name="AutoShape 42"/>
            <p:cNvSpPr>
              <a:spLocks noChangeArrowheads="1"/>
            </p:cNvSpPr>
            <p:nvPr/>
          </p:nvSpPr>
          <p:spPr bwMode="auto">
            <a:xfrm>
              <a:off x="3200"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39" name="AutoShape 43"/>
            <p:cNvSpPr>
              <a:spLocks noChangeArrowheads="1"/>
            </p:cNvSpPr>
            <p:nvPr/>
          </p:nvSpPr>
          <p:spPr bwMode="auto">
            <a:xfrm>
              <a:off x="3445"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40" name="AutoShape 44"/>
            <p:cNvSpPr>
              <a:spLocks noChangeArrowheads="1"/>
            </p:cNvSpPr>
            <p:nvPr/>
          </p:nvSpPr>
          <p:spPr bwMode="auto">
            <a:xfrm>
              <a:off x="3689"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41" name="AutoShape 45"/>
            <p:cNvSpPr>
              <a:spLocks noChangeArrowheads="1"/>
            </p:cNvSpPr>
            <p:nvPr/>
          </p:nvSpPr>
          <p:spPr bwMode="auto">
            <a:xfrm>
              <a:off x="3934"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42" name="AutoShape 46"/>
            <p:cNvSpPr>
              <a:spLocks noChangeArrowheads="1"/>
            </p:cNvSpPr>
            <p:nvPr/>
          </p:nvSpPr>
          <p:spPr bwMode="auto">
            <a:xfrm>
              <a:off x="4423"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43" name="AutoShape 47"/>
            <p:cNvSpPr>
              <a:spLocks noChangeArrowheads="1"/>
            </p:cNvSpPr>
            <p:nvPr/>
          </p:nvSpPr>
          <p:spPr bwMode="auto">
            <a:xfrm>
              <a:off x="4667"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44" name="AutoShape 48"/>
            <p:cNvSpPr>
              <a:spLocks noChangeArrowheads="1"/>
            </p:cNvSpPr>
            <p:nvPr/>
          </p:nvSpPr>
          <p:spPr bwMode="auto">
            <a:xfrm>
              <a:off x="4912"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45" name="AutoShape 49"/>
            <p:cNvSpPr>
              <a:spLocks noChangeArrowheads="1"/>
            </p:cNvSpPr>
            <p:nvPr/>
          </p:nvSpPr>
          <p:spPr bwMode="auto">
            <a:xfrm>
              <a:off x="515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46" name="AutoShape 50"/>
            <p:cNvSpPr>
              <a:spLocks noChangeArrowheads="1"/>
            </p:cNvSpPr>
            <p:nvPr/>
          </p:nvSpPr>
          <p:spPr bwMode="auto">
            <a:xfrm>
              <a:off x="5401"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47" name="AutoShape 51"/>
            <p:cNvSpPr>
              <a:spLocks noChangeArrowheads="1"/>
            </p:cNvSpPr>
            <p:nvPr/>
          </p:nvSpPr>
          <p:spPr bwMode="auto">
            <a:xfrm>
              <a:off x="564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48" name="AutoShape 52"/>
            <p:cNvSpPr>
              <a:spLocks noChangeArrowheads="1"/>
            </p:cNvSpPr>
            <p:nvPr/>
          </p:nvSpPr>
          <p:spPr bwMode="auto">
            <a:xfrm>
              <a:off x="2467"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49" name="AutoShape 53"/>
            <p:cNvSpPr>
              <a:spLocks noChangeArrowheads="1"/>
            </p:cNvSpPr>
            <p:nvPr/>
          </p:nvSpPr>
          <p:spPr bwMode="auto">
            <a:xfrm>
              <a:off x="4178"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grpSp>
      <p:sp>
        <p:nvSpPr>
          <p:cNvPr id="106550" name="Text Box 54"/>
          <p:cNvSpPr txBox="1">
            <a:spLocks noChangeArrowheads="1"/>
          </p:cNvSpPr>
          <p:nvPr userDrawn="1"/>
        </p:nvSpPr>
        <p:spPr bwMode="auto">
          <a:xfrm>
            <a:off x="0" y="6553200"/>
            <a:ext cx="9328150" cy="366713"/>
          </a:xfrm>
          <a:prstGeom prst="rect">
            <a:avLst/>
          </a:prstGeom>
          <a:noFill/>
          <a:ln w="9525">
            <a:noFill/>
            <a:miter lim="800000"/>
            <a:headEnd/>
            <a:tailEnd/>
          </a:ln>
          <a:effectLst/>
        </p:spPr>
        <p:txBody>
          <a:bodyPr wrap="none">
            <a:spAutoFit/>
          </a:bodyPr>
          <a:lstStyle/>
          <a:p>
            <a:r>
              <a:rPr lang="en-GB" sz="1800">
                <a:solidFill>
                  <a:srgbClr val="FFFF00"/>
                </a:solidFill>
                <a:latin typeface="Courier New" pitchFamily="49" charset="0"/>
              </a:rPr>
              <a:t>&gt;&gt;	0     &gt;&gt;	1     &gt;&gt; 	2     &gt;&gt; 	3     &gt;&gt; 	4   &gt;&gt;	</a:t>
            </a:r>
            <a:endParaRPr lang="en-US" sz="1800">
              <a:solidFill>
                <a:srgbClr val="FFFF00"/>
              </a:solidFill>
              <a:latin typeface="Courier New" pitchFamily="49"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49275"/>
            <a:ext cx="2057400" cy="5576888"/>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549275"/>
            <a:ext cx="6019800" cy="557688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9275"/>
            <a:ext cx="8229600" cy="1143000"/>
          </a:xfrm>
        </p:spPr>
        <p:txBody>
          <a:bodyPr/>
          <a:lstStyle/>
          <a:p>
            <a:r>
              <a:rPr lang="es-ES" smtClean="0"/>
              <a:t>Haga clic para modificar el estilo de título del patrón</a:t>
            </a:r>
            <a:endParaRPr lang="es-ES"/>
          </a:p>
        </p:txBody>
      </p:sp>
      <p:sp>
        <p:nvSpPr>
          <p:cNvPr id="3" name="2 Marcador de gráfico"/>
          <p:cNvSpPr>
            <a:spLocks noGrp="1"/>
          </p:cNvSpPr>
          <p:nvPr>
            <p:ph type="chart" idx="1"/>
          </p:nvPr>
        </p:nvSpPr>
        <p:spPr>
          <a:xfrm>
            <a:off x="457200" y="1773238"/>
            <a:ext cx="8229600" cy="4352925"/>
          </a:xfrm>
        </p:spPr>
        <p:txBody>
          <a:bodyPr/>
          <a:lstStyle/>
          <a:p>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9275"/>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773238"/>
            <a:ext cx="4038600" cy="43529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773238"/>
            <a:ext cx="4038600" cy="43529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49275"/>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31" name="Group 7"/>
          <p:cNvGrpSpPr>
            <a:grpSpLocks/>
          </p:cNvGrpSpPr>
          <p:nvPr userDrawn="1"/>
        </p:nvGrpSpPr>
        <p:grpSpPr bwMode="auto">
          <a:xfrm>
            <a:off x="36513" y="6191250"/>
            <a:ext cx="9144000" cy="333375"/>
            <a:chOff x="22" y="4020"/>
            <a:chExt cx="5760" cy="210"/>
          </a:xfrm>
        </p:grpSpPr>
        <p:sp>
          <p:nvSpPr>
            <p:cNvPr id="1032" name="AutoShape 8"/>
            <p:cNvSpPr>
              <a:spLocks noChangeArrowheads="1"/>
            </p:cNvSpPr>
            <p:nvPr/>
          </p:nvSpPr>
          <p:spPr bwMode="auto">
            <a:xfrm>
              <a:off x="22"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33" name="AutoShape 9"/>
            <p:cNvSpPr>
              <a:spLocks noChangeArrowheads="1"/>
            </p:cNvSpPr>
            <p:nvPr/>
          </p:nvSpPr>
          <p:spPr bwMode="auto">
            <a:xfrm>
              <a:off x="26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34" name="AutoShape 10"/>
            <p:cNvSpPr>
              <a:spLocks noChangeArrowheads="1"/>
            </p:cNvSpPr>
            <p:nvPr/>
          </p:nvSpPr>
          <p:spPr bwMode="auto">
            <a:xfrm>
              <a:off x="511"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35" name="AutoShape 11"/>
            <p:cNvSpPr>
              <a:spLocks noChangeArrowheads="1"/>
            </p:cNvSpPr>
            <p:nvPr/>
          </p:nvSpPr>
          <p:spPr bwMode="auto">
            <a:xfrm>
              <a:off x="755"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36" name="AutoShape 12"/>
            <p:cNvSpPr>
              <a:spLocks noChangeArrowheads="1"/>
            </p:cNvSpPr>
            <p:nvPr/>
          </p:nvSpPr>
          <p:spPr bwMode="auto">
            <a:xfrm>
              <a:off x="1000"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37" name="AutoShape 13"/>
            <p:cNvSpPr>
              <a:spLocks noChangeArrowheads="1"/>
            </p:cNvSpPr>
            <p:nvPr/>
          </p:nvSpPr>
          <p:spPr bwMode="auto">
            <a:xfrm>
              <a:off x="1244"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38" name="AutoShape 14"/>
            <p:cNvSpPr>
              <a:spLocks noChangeArrowheads="1"/>
            </p:cNvSpPr>
            <p:nvPr/>
          </p:nvSpPr>
          <p:spPr bwMode="auto">
            <a:xfrm>
              <a:off x="1489"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39" name="AutoShape 15"/>
            <p:cNvSpPr>
              <a:spLocks noChangeArrowheads="1"/>
            </p:cNvSpPr>
            <p:nvPr/>
          </p:nvSpPr>
          <p:spPr bwMode="auto">
            <a:xfrm>
              <a:off x="1733"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40" name="AutoShape 16"/>
            <p:cNvSpPr>
              <a:spLocks noChangeArrowheads="1"/>
            </p:cNvSpPr>
            <p:nvPr/>
          </p:nvSpPr>
          <p:spPr bwMode="auto">
            <a:xfrm>
              <a:off x="1978"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41" name="AutoShape 17"/>
            <p:cNvSpPr>
              <a:spLocks noChangeArrowheads="1"/>
            </p:cNvSpPr>
            <p:nvPr/>
          </p:nvSpPr>
          <p:spPr bwMode="auto">
            <a:xfrm>
              <a:off x="2222"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42" name="AutoShape 18"/>
            <p:cNvSpPr>
              <a:spLocks noChangeArrowheads="1"/>
            </p:cNvSpPr>
            <p:nvPr/>
          </p:nvSpPr>
          <p:spPr bwMode="auto">
            <a:xfrm>
              <a:off x="2711"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43" name="AutoShape 19"/>
            <p:cNvSpPr>
              <a:spLocks noChangeArrowheads="1"/>
            </p:cNvSpPr>
            <p:nvPr/>
          </p:nvSpPr>
          <p:spPr bwMode="auto">
            <a:xfrm>
              <a:off x="295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44" name="AutoShape 20"/>
            <p:cNvSpPr>
              <a:spLocks noChangeArrowheads="1"/>
            </p:cNvSpPr>
            <p:nvPr/>
          </p:nvSpPr>
          <p:spPr bwMode="auto">
            <a:xfrm>
              <a:off x="3200"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45" name="AutoShape 21"/>
            <p:cNvSpPr>
              <a:spLocks noChangeArrowheads="1"/>
            </p:cNvSpPr>
            <p:nvPr/>
          </p:nvSpPr>
          <p:spPr bwMode="auto">
            <a:xfrm>
              <a:off x="3445"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46" name="AutoShape 22"/>
            <p:cNvSpPr>
              <a:spLocks noChangeArrowheads="1"/>
            </p:cNvSpPr>
            <p:nvPr/>
          </p:nvSpPr>
          <p:spPr bwMode="auto">
            <a:xfrm>
              <a:off x="3689"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47" name="AutoShape 23"/>
            <p:cNvSpPr>
              <a:spLocks noChangeArrowheads="1"/>
            </p:cNvSpPr>
            <p:nvPr/>
          </p:nvSpPr>
          <p:spPr bwMode="auto">
            <a:xfrm>
              <a:off x="3934"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48" name="AutoShape 24"/>
            <p:cNvSpPr>
              <a:spLocks noChangeArrowheads="1"/>
            </p:cNvSpPr>
            <p:nvPr/>
          </p:nvSpPr>
          <p:spPr bwMode="auto">
            <a:xfrm>
              <a:off x="4423"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49" name="AutoShape 25"/>
            <p:cNvSpPr>
              <a:spLocks noChangeArrowheads="1"/>
            </p:cNvSpPr>
            <p:nvPr/>
          </p:nvSpPr>
          <p:spPr bwMode="auto">
            <a:xfrm>
              <a:off x="4667"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50" name="AutoShape 26"/>
            <p:cNvSpPr>
              <a:spLocks noChangeArrowheads="1"/>
            </p:cNvSpPr>
            <p:nvPr/>
          </p:nvSpPr>
          <p:spPr bwMode="auto">
            <a:xfrm>
              <a:off x="4912"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51" name="AutoShape 27"/>
            <p:cNvSpPr>
              <a:spLocks noChangeArrowheads="1"/>
            </p:cNvSpPr>
            <p:nvPr/>
          </p:nvSpPr>
          <p:spPr bwMode="auto">
            <a:xfrm>
              <a:off x="515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52" name="AutoShape 28"/>
            <p:cNvSpPr>
              <a:spLocks noChangeArrowheads="1"/>
            </p:cNvSpPr>
            <p:nvPr/>
          </p:nvSpPr>
          <p:spPr bwMode="auto">
            <a:xfrm>
              <a:off x="5401"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53" name="AutoShape 29"/>
            <p:cNvSpPr>
              <a:spLocks noChangeArrowheads="1"/>
            </p:cNvSpPr>
            <p:nvPr/>
          </p:nvSpPr>
          <p:spPr bwMode="auto">
            <a:xfrm>
              <a:off x="564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54" name="AutoShape 30"/>
            <p:cNvSpPr>
              <a:spLocks noChangeArrowheads="1"/>
            </p:cNvSpPr>
            <p:nvPr/>
          </p:nvSpPr>
          <p:spPr bwMode="auto">
            <a:xfrm>
              <a:off x="2467"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55" name="AutoShape 31"/>
            <p:cNvSpPr>
              <a:spLocks noChangeArrowheads="1"/>
            </p:cNvSpPr>
            <p:nvPr/>
          </p:nvSpPr>
          <p:spPr bwMode="auto">
            <a:xfrm>
              <a:off x="4178"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grpSp>
      <p:grpSp>
        <p:nvGrpSpPr>
          <p:cNvPr id="1056" name="Group 32"/>
          <p:cNvGrpSpPr>
            <a:grpSpLocks/>
          </p:cNvGrpSpPr>
          <p:nvPr userDrawn="1"/>
        </p:nvGrpSpPr>
        <p:grpSpPr bwMode="auto">
          <a:xfrm>
            <a:off x="36513" y="123825"/>
            <a:ext cx="9144000" cy="333375"/>
            <a:chOff x="22" y="4020"/>
            <a:chExt cx="5760" cy="210"/>
          </a:xfrm>
        </p:grpSpPr>
        <p:sp>
          <p:nvSpPr>
            <p:cNvPr id="1057" name="AutoShape 33"/>
            <p:cNvSpPr>
              <a:spLocks noChangeArrowheads="1"/>
            </p:cNvSpPr>
            <p:nvPr/>
          </p:nvSpPr>
          <p:spPr bwMode="auto">
            <a:xfrm>
              <a:off x="22"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58" name="AutoShape 34"/>
            <p:cNvSpPr>
              <a:spLocks noChangeArrowheads="1"/>
            </p:cNvSpPr>
            <p:nvPr/>
          </p:nvSpPr>
          <p:spPr bwMode="auto">
            <a:xfrm>
              <a:off x="26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59" name="AutoShape 35"/>
            <p:cNvSpPr>
              <a:spLocks noChangeArrowheads="1"/>
            </p:cNvSpPr>
            <p:nvPr/>
          </p:nvSpPr>
          <p:spPr bwMode="auto">
            <a:xfrm>
              <a:off x="511"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0" name="AutoShape 36"/>
            <p:cNvSpPr>
              <a:spLocks noChangeArrowheads="1"/>
            </p:cNvSpPr>
            <p:nvPr/>
          </p:nvSpPr>
          <p:spPr bwMode="auto">
            <a:xfrm>
              <a:off x="755"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1" name="AutoShape 37"/>
            <p:cNvSpPr>
              <a:spLocks noChangeArrowheads="1"/>
            </p:cNvSpPr>
            <p:nvPr/>
          </p:nvSpPr>
          <p:spPr bwMode="auto">
            <a:xfrm>
              <a:off x="1000"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2" name="AutoShape 38"/>
            <p:cNvSpPr>
              <a:spLocks noChangeArrowheads="1"/>
            </p:cNvSpPr>
            <p:nvPr/>
          </p:nvSpPr>
          <p:spPr bwMode="auto">
            <a:xfrm>
              <a:off x="1244"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3" name="AutoShape 39"/>
            <p:cNvSpPr>
              <a:spLocks noChangeArrowheads="1"/>
            </p:cNvSpPr>
            <p:nvPr/>
          </p:nvSpPr>
          <p:spPr bwMode="auto">
            <a:xfrm>
              <a:off x="1489"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4" name="AutoShape 40"/>
            <p:cNvSpPr>
              <a:spLocks noChangeArrowheads="1"/>
            </p:cNvSpPr>
            <p:nvPr/>
          </p:nvSpPr>
          <p:spPr bwMode="auto">
            <a:xfrm>
              <a:off x="1733"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5" name="AutoShape 41"/>
            <p:cNvSpPr>
              <a:spLocks noChangeArrowheads="1"/>
            </p:cNvSpPr>
            <p:nvPr/>
          </p:nvSpPr>
          <p:spPr bwMode="auto">
            <a:xfrm>
              <a:off x="1978"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6" name="AutoShape 42"/>
            <p:cNvSpPr>
              <a:spLocks noChangeArrowheads="1"/>
            </p:cNvSpPr>
            <p:nvPr/>
          </p:nvSpPr>
          <p:spPr bwMode="auto">
            <a:xfrm>
              <a:off x="2222"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7" name="AutoShape 43"/>
            <p:cNvSpPr>
              <a:spLocks noChangeArrowheads="1"/>
            </p:cNvSpPr>
            <p:nvPr/>
          </p:nvSpPr>
          <p:spPr bwMode="auto">
            <a:xfrm>
              <a:off x="2711"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8" name="AutoShape 44"/>
            <p:cNvSpPr>
              <a:spLocks noChangeArrowheads="1"/>
            </p:cNvSpPr>
            <p:nvPr/>
          </p:nvSpPr>
          <p:spPr bwMode="auto">
            <a:xfrm>
              <a:off x="295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69" name="AutoShape 45"/>
            <p:cNvSpPr>
              <a:spLocks noChangeArrowheads="1"/>
            </p:cNvSpPr>
            <p:nvPr/>
          </p:nvSpPr>
          <p:spPr bwMode="auto">
            <a:xfrm>
              <a:off x="3200"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70" name="AutoShape 46"/>
            <p:cNvSpPr>
              <a:spLocks noChangeArrowheads="1"/>
            </p:cNvSpPr>
            <p:nvPr/>
          </p:nvSpPr>
          <p:spPr bwMode="auto">
            <a:xfrm>
              <a:off x="3445"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71" name="AutoShape 47"/>
            <p:cNvSpPr>
              <a:spLocks noChangeArrowheads="1"/>
            </p:cNvSpPr>
            <p:nvPr/>
          </p:nvSpPr>
          <p:spPr bwMode="auto">
            <a:xfrm>
              <a:off x="3689"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72" name="AutoShape 48"/>
            <p:cNvSpPr>
              <a:spLocks noChangeArrowheads="1"/>
            </p:cNvSpPr>
            <p:nvPr/>
          </p:nvSpPr>
          <p:spPr bwMode="auto">
            <a:xfrm>
              <a:off x="3934"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73" name="AutoShape 49"/>
            <p:cNvSpPr>
              <a:spLocks noChangeArrowheads="1"/>
            </p:cNvSpPr>
            <p:nvPr/>
          </p:nvSpPr>
          <p:spPr bwMode="auto">
            <a:xfrm>
              <a:off x="4423"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74" name="AutoShape 50"/>
            <p:cNvSpPr>
              <a:spLocks noChangeArrowheads="1"/>
            </p:cNvSpPr>
            <p:nvPr/>
          </p:nvSpPr>
          <p:spPr bwMode="auto">
            <a:xfrm>
              <a:off x="4667"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75" name="AutoShape 51"/>
            <p:cNvSpPr>
              <a:spLocks noChangeArrowheads="1"/>
            </p:cNvSpPr>
            <p:nvPr/>
          </p:nvSpPr>
          <p:spPr bwMode="auto">
            <a:xfrm>
              <a:off x="4912"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76" name="AutoShape 52"/>
            <p:cNvSpPr>
              <a:spLocks noChangeArrowheads="1"/>
            </p:cNvSpPr>
            <p:nvPr/>
          </p:nvSpPr>
          <p:spPr bwMode="auto">
            <a:xfrm>
              <a:off x="515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77" name="AutoShape 53"/>
            <p:cNvSpPr>
              <a:spLocks noChangeArrowheads="1"/>
            </p:cNvSpPr>
            <p:nvPr/>
          </p:nvSpPr>
          <p:spPr bwMode="auto">
            <a:xfrm>
              <a:off x="5401"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78" name="AutoShape 54"/>
            <p:cNvSpPr>
              <a:spLocks noChangeArrowheads="1"/>
            </p:cNvSpPr>
            <p:nvPr/>
          </p:nvSpPr>
          <p:spPr bwMode="auto">
            <a:xfrm>
              <a:off x="5646"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79" name="AutoShape 55"/>
            <p:cNvSpPr>
              <a:spLocks noChangeArrowheads="1"/>
            </p:cNvSpPr>
            <p:nvPr/>
          </p:nvSpPr>
          <p:spPr bwMode="auto">
            <a:xfrm>
              <a:off x="2467"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sp>
          <p:nvSpPr>
            <p:cNvPr id="1080" name="AutoShape 56"/>
            <p:cNvSpPr>
              <a:spLocks noChangeArrowheads="1"/>
            </p:cNvSpPr>
            <p:nvPr/>
          </p:nvSpPr>
          <p:spPr bwMode="auto">
            <a:xfrm>
              <a:off x="4178" y="4020"/>
              <a:ext cx="136" cy="210"/>
            </a:xfrm>
            <a:prstGeom prst="roundRect">
              <a:avLst>
                <a:gd name="adj" fmla="val 38972"/>
              </a:avLst>
            </a:prstGeom>
            <a:solidFill>
              <a:schemeClr val="tx1"/>
            </a:solidFill>
            <a:ln w="9525">
              <a:noFill/>
              <a:round/>
              <a:headEnd/>
              <a:tailEnd/>
            </a:ln>
            <a:effectLst/>
          </p:spPr>
          <p:txBody>
            <a:bodyPr wrap="none" anchor="ctr"/>
            <a:lstStyle/>
            <a:p>
              <a:endParaRPr lang="es-ES"/>
            </a:p>
          </p:txBody>
        </p:sp>
      </p:grpSp>
      <p:sp>
        <p:nvSpPr>
          <p:cNvPr id="1081" name="Text Box 57"/>
          <p:cNvSpPr txBox="1">
            <a:spLocks noChangeArrowheads="1"/>
          </p:cNvSpPr>
          <p:nvPr userDrawn="1"/>
        </p:nvSpPr>
        <p:spPr bwMode="auto">
          <a:xfrm>
            <a:off x="0" y="6553200"/>
            <a:ext cx="9328150" cy="366713"/>
          </a:xfrm>
          <a:prstGeom prst="rect">
            <a:avLst/>
          </a:prstGeom>
          <a:noFill/>
          <a:ln w="9525">
            <a:noFill/>
            <a:miter lim="800000"/>
            <a:headEnd/>
            <a:tailEnd/>
          </a:ln>
          <a:effectLst/>
        </p:spPr>
        <p:txBody>
          <a:bodyPr wrap="none">
            <a:spAutoFit/>
          </a:bodyPr>
          <a:lstStyle/>
          <a:p>
            <a:r>
              <a:rPr lang="en-GB" sz="1800">
                <a:solidFill>
                  <a:srgbClr val="FFFF00"/>
                </a:solidFill>
                <a:latin typeface="Courier New" pitchFamily="49" charset="0"/>
              </a:rPr>
              <a:t>&gt;&gt;	0     &gt;&gt;	1     &gt;&gt; 	2     &gt;&gt; 	3     &gt;&gt; 	4   &gt;&gt;	</a:t>
            </a:r>
            <a:endParaRPr lang="en-US" sz="1800">
              <a:solidFill>
                <a:srgbClr val="FFFF00"/>
              </a:solidFill>
              <a:latin typeface="Courier New" pitchFamily="49"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FFFF00"/>
        </a:buClr>
        <a:buChar char="•"/>
        <a:defRPr sz="3200">
          <a:solidFill>
            <a:schemeClr val="tx1"/>
          </a:solidFill>
          <a:latin typeface="+mn-lt"/>
          <a:ea typeface="+mn-ea"/>
          <a:cs typeface="+mn-cs"/>
        </a:defRPr>
      </a:lvl1pPr>
      <a:lvl2pPr marL="742950" indent="-285750" algn="l" rtl="0" fontAlgn="base">
        <a:spcBef>
          <a:spcPct val="20000"/>
        </a:spcBef>
        <a:spcAft>
          <a:spcPct val="0"/>
        </a:spcAft>
        <a:buClr>
          <a:srgbClr val="FFFF00"/>
        </a:buClr>
        <a:buChar char="–"/>
        <a:defRPr sz="2800">
          <a:solidFill>
            <a:schemeClr val="tx1"/>
          </a:solidFill>
          <a:latin typeface="+mn-lt"/>
        </a:defRPr>
      </a:lvl2pPr>
      <a:lvl3pPr marL="1143000" indent="-228600" algn="l" rtl="0" fontAlgn="base">
        <a:spcBef>
          <a:spcPct val="20000"/>
        </a:spcBef>
        <a:spcAft>
          <a:spcPct val="0"/>
        </a:spcAft>
        <a:buClr>
          <a:srgbClr val="FFFF00"/>
        </a:buClr>
        <a:buChar char="•"/>
        <a:defRPr sz="2400">
          <a:solidFill>
            <a:schemeClr val="tx1"/>
          </a:solidFill>
          <a:latin typeface="+mn-lt"/>
        </a:defRPr>
      </a:lvl3pPr>
      <a:lvl4pPr marL="1600200" indent="-228600" algn="l" rtl="0" fontAlgn="base">
        <a:spcBef>
          <a:spcPct val="20000"/>
        </a:spcBef>
        <a:spcAft>
          <a:spcPct val="0"/>
        </a:spcAft>
        <a:buClr>
          <a:srgbClr val="FFFF00"/>
        </a:buClr>
        <a:buChar char="–"/>
        <a:defRPr sz="2000">
          <a:solidFill>
            <a:schemeClr val="tx1"/>
          </a:solidFill>
          <a:latin typeface="+mn-lt"/>
        </a:defRPr>
      </a:lvl4pPr>
      <a:lvl5pPr marL="2057400" indent="-228600" algn="l" rtl="0" fontAlgn="base">
        <a:spcBef>
          <a:spcPct val="20000"/>
        </a:spcBef>
        <a:spcAft>
          <a:spcPct val="0"/>
        </a:spcAft>
        <a:buClr>
          <a:srgbClr val="FFFF00"/>
        </a:buClr>
        <a:buChar char="»"/>
        <a:defRPr sz="2000">
          <a:solidFill>
            <a:schemeClr val="tx1"/>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hyperlink" Target="http://es.wikipedia.org/wiki/Filosof%C3%ADa" TargetMode="External"/><Relationship Id="rId2" Type="http://schemas.openxmlformats.org/officeDocument/2006/relationships/hyperlink" Target="http://es.wikipedia.org/wiki/Episteme" TargetMode="External"/><Relationship Id="rId1" Type="http://schemas.openxmlformats.org/officeDocument/2006/relationships/slideLayout" Target="../slideLayouts/slideLayout12.xml"/><Relationship Id="rId4" Type="http://schemas.openxmlformats.org/officeDocument/2006/relationships/hyperlink" Target="http://es.wikipedia.org/wiki/Conocimiento_cient%C3%ADfico"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s.wikipedia.org/wiki/Archivo:Definicion_clasica_de_conocimiento.pn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noFill/>
        </p:spPr>
        <p:txBody>
          <a:bodyPr/>
          <a:lstStyle/>
          <a:p>
            <a:r>
              <a:rPr lang="en-GB" dirty="0" smtClean="0">
                <a:solidFill>
                  <a:schemeClr val="tx1"/>
                </a:solidFill>
              </a:rPr>
              <a:t/>
            </a:r>
            <a:br>
              <a:rPr lang="en-GB" dirty="0" smtClean="0">
                <a:solidFill>
                  <a:schemeClr val="tx1"/>
                </a:solidFill>
              </a:rPr>
            </a:br>
            <a:r>
              <a:rPr lang="en-GB" dirty="0">
                <a:solidFill>
                  <a:schemeClr val="tx1"/>
                </a:solidFill>
              </a:rPr>
              <a:t/>
            </a:r>
            <a:br>
              <a:rPr lang="en-GB" dirty="0">
                <a:solidFill>
                  <a:schemeClr val="tx1"/>
                </a:solidFill>
              </a:rPr>
            </a:br>
            <a:r>
              <a:rPr lang="en-GB" dirty="0" err="1" smtClean="0">
                <a:solidFill>
                  <a:schemeClr val="tx1"/>
                </a:solidFill>
              </a:rPr>
              <a:t>Teorìa</a:t>
            </a:r>
            <a:r>
              <a:rPr lang="en-GB" dirty="0" smtClean="0">
                <a:solidFill>
                  <a:schemeClr val="tx1"/>
                </a:solidFill>
              </a:rPr>
              <a:t> del </a:t>
            </a:r>
            <a:r>
              <a:rPr lang="en-GB" dirty="0" err="1" smtClean="0">
                <a:solidFill>
                  <a:schemeClr val="tx1"/>
                </a:solidFill>
              </a:rPr>
              <a:t>Aprendizaje</a:t>
            </a:r>
            <a:r>
              <a:rPr lang="en-GB" dirty="0" smtClean="0">
                <a:solidFill>
                  <a:schemeClr val="tx1"/>
                </a:solidFill>
              </a:rPr>
              <a:t/>
            </a:r>
            <a:br>
              <a:rPr lang="en-GB" dirty="0" smtClean="0">
                <a:solidFill>
                  <a:schemeClr val="tx1"/>
                </a:solidFill>
              </a:rPr>
            </a:br>
            <a:r>
              <a:rPr lang="en-GB" dirty="0" smtClean="0">
                <a:solidFill>
                  <a:schemeClr val="tx1"/>
                </a:solidFill>
              </a:rPr>
              <a:t/>
            </a:r>
            <a:br>
              <a:rPr lang="en-GB" dirty="0" smtClean="0">
                <a:solidFill>
                  <a:schemeClr val="tx1"/>
                </a:solidFill>
              </a:rPr>
            </a:br>
            <a:r>
              <a:rPr lang="en-GB" sz="4000" dirty="0" err="1" smtClean="0">
                <a:solidFill>
                  <a:schemeClr val="tx1"/>
                </a:solidFill>
              </a:rPr>
              <a:t>Yanet</a:t>
            </a:r>
            <a:r>
              <a:rPr lang="en-GB" sz="4000" dirty="0" smtClean="0">
                <a:solidFill>
                  <a:schemeClr val="tx1"/>
                </a:solidFill>
              </a:rPr>
              <a:t> </a:t>
            </a:r>
            <a:r>
              <a:rPr lang="en-GB" sz="4000" dirty="0" err="1" smtClean="0">
                <a:solidFill>
                  <a:schemeClr val="tx1"/>
                </a:solidFill>
              </a:rPr>
              <a:t>Betzabe</a:t>
            </a:r>
            <a:r>
              <a:rPr lang="en-GB" sz="4000" dirty="0" smtClean="0">
                <a:solidFill>
                  <a:schemeClr val="tx1"/>
                </a:solidFill>
              </a:rPr>
              <a:t> </a:t>
            </a:r>
            <a:r>
              <a:rPr lang="en-GB" sz="4000" dirty="0" err="1" smtClean="0">
                <a:solidFill>
                  <a:schemeClr val="tx1"/>
                </a:solidFill>
              </a:rPr>
              <a:t>Consuelos</a:t>
            </a:r>
            <a:r>
              <a:rPr lang="en-GB" sz="4000" dirty="0" smtClean="0">
                <a:solidFill>
                  <a:schemeClr val="tx1"/>
                </a:solidFill>
              </a:rPr>
              <a:t> Ruiz</a:t>
            </a:r>
            <a:br>
              <a:rPr lang="en-GB" sz="4000" dirty="0" smtClean="0">
                <a:solidFill>
                  <a:schemeClr val="tx1"/>
                </a:solidFill>
              </a:rPr>
            </a:br>
            <a:r>
              <a:rPr lang="en-GB" sz="4000" dirty="0" smtClean="0">
                <a:solidFill>
                  <a:schemeClr val="tx1"/>
                </a:solidFill>
              </a:rPr>
              <a:t>Hector Gomez Rivera</a:t>
            </a:r>
            <a:br>
              <a:rPr lang="en-GB" sz="4000" dirty="0" smtClean="0">
                <a:solidFill>
                  <a:schemeClr val="tx1"/>
                </a:solidFill>
              </a:rPr>
            </a:br>
            <a:r>
              <a:rPr lang="en-GB" sz="4000" dirty="0" smtClean="0">
                <a:solidFill>
                  <a:schemeClr val="tx1"/>
                </a:solidFill>
              </a:rPr>
              <a:t>José Lara Ruiz</a:t>
            </a:r>
            <a:br>
              <a:rPr lang="en-GB" sz="4000" dirty="0" smtClean="0">
                <a:solidFill>
                  <a:schemeClr val="tx1"/>
                </a:solidFill>
              </a:rPr>
            </a:br>
            <a:r>
              <a:rPr lang="en-GB" sz="4000" dirty="0" smtClean="0">
                <a:solidFill>
                  <a:schemeClr val="tx1"/>
                </a:solidFill>
              </a:rPr>
              <a:t>Omar </a:t>
            </a:r>
            <a:r>
              <a:rPr lang="en-GB" sz="4000" dirty="0" err="1" smtClean="0">
                <a:solidFill>
                  <a:schemeClr val="tx1"/>
                </a:solidFill>
              </a:rPr>
              <a:t>Pérez</a:t>
            </a:r>
            <a:r>
              <a:rPr lang="en-GB" sz="4000" dirty="0" smtClean="0">
                <a:solidFill>
                  <a:schemeClr val="tx1"/>
                </a:solidFill>
              </a:rPr>
              <a:t> Romero</a:t>
            </a:r>
            <a:br>
              <a:rPr lang="en-GB" sz="4000" dirty="0" smtClean="0">
                <a:solidFill>
                  <a:schemeClr val="tx1"/>
                </a:solidFill>
              </a:rPr>
            </a:br>
            <a:r>
              <a:rPr lang="en-GB" sz="4000" dirty="0" err="1" smtClean="0">
                <a:solidFill>
                  <a:schemeClr val="tx1"/>
                </a:solidFill>
              </a:rPr>
              <a:t>Eliel</a:t>
            </a:r>
            <a:r>
              <a:rPr lang="en-GB" sz="4000" dirty="0" smtClean="0">
                <a:solidFill>
                  <a:schemeClr val="tx1"/>
                </a:solidFill>
              </a:rPr>
              <a:t> </a:t>
            </a:r>
            <a:r>
              <a:rPr lang="en-GB" dirty="0" smtClean="0">
                <a:solidFill>
                  <a:schemeClr val="tx1"/>
                </a:solidFill>
              </a:rPr>
              <a:t/>
            </a:r>
            <a:br>
              <a:rPr lang="en-GB" dirty="0" smtClean="0">
                <a:solidFill>
                  <a:schemeClr val="tx1"/>
                </a:solidFill>
              </a:rPr>
            </a:b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Oval 3"/>
          <p:cNvSpPr>
            <a:spLocks noChangeAspect="1" noChangeArrowheads="1"/>
          </p:cNvSpPr>
          <p:nvPr/>
        </p:nvSpPr>
        <p:spPr bwMode="auto">
          <a:xfrm>
            <a:off x="2025650" y="866775"/>
            <a:ext cx="5084763" cy="5086350"/>
          </a:xfrm>
          <a:prstGeom prst="ellipse">
            <a:avLst/>
          </a:prstGeom>
          <a:noFill/>
          <a:ln w="127000">
            <a:solidFill>
              <a:schemeClr val="bg1"/>
            </a:solidFill>
            <a:round/>
            <a:headEnd/>
            <a:tailEnd/>
          </a:ln>
          <a:effectLst/>
        </p:spPr>
        <p:txBody>
          <a:bodyPr wrap="none" anchor="ctr"/>
          <a:lstStyle/>
          <a:p>
            <a:pPr algn="ctr"/>
            <a:endParaRPr lang="en-GB" sz="20800" b="1"/>
          </a:p>
        </p:txBody>
      </p:sp>
      <p:sp>
        <p:nvSpPr>
          <p:cNvPr id="68617" name="Rectangle 9"/>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p:spPr>
        <p:txBody>
          <a:bodyPr wrap="none" anchor="ctr"/>
          <a:lstStyle/>
          <a:p>
            <a:endParaRPr lang="es-ES"/>
          </a:p>
        </p:txBody>
      </p:sp>
      <p:sp>
        <p:nvSpPr>
          <p:cNvPr id="68618" name="Oval 10"/>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endParaRPr lang="en-GB" sz="20800" b="1"/>
          </a:p>
        </p:txBody>
      </p:sp>
      <p:sp>
        <p:nvSpPr>
          <p:cNvPr id="68619" name="Oval 11"/>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s-ES"/>
          </a:p>
        </p:txBody>
      </p:sp>
      <p:sp>
        <p:nvSpPr>
          <p:cNvPr id="68613" name="Rectangle 5"/>
          <p:cNvSpPr>
            <a:spLocks noChangeArrowheads="1"/>
          </p:cNvSpPr>
          <p:nvPr/>
        </p:nvSpPr>
        <p:spPr bwMode="auto">
          <a:xfrm>
            <a:off x="2025650" y="1803400"/>
            <a:ext cx="5056188" cy="3429000"/>
          </a:xfrm>
          <a:prstGeom prst="rect">
            <a:avLst/>
          </a:prstGeom>
          <a:noFill/>
          <a:ln w="9525">
            <a:noFill/>
            <a:miter lim="800000"/>
            <a:headEnd/>
            <a:tailEnd/>
          </a:ln>
          <a:effectLst/>
        </p:spPr>
        <p:txBody>
          <a:bodyPr wrap="none" lIns="0" tIns="0" rIns="0" bIns="0" anchor="ctr"/>
          <a:lstStyle/>
          <a:p>
            <a:pPr algn="ctr"/>
            <a:r>
              <a:rPr lang="en-GB" sz="8000" b="1" dirty="0"/>
              <a:t>PICTURE</a:t>
            </a:r>
            <a:r>
              <a:rPr lang="en-GB" sz="800" dirty="0"/>
              <a:t> </a:t>
            </a:r>
          </a:p>
          <a:p>
            <a:pPr algn="ctr">
              <a:lnSpc>
                <a:spcPct val="85000"/>
              </a:lnSpc>
            </a:pPr>
            <a:r>
              <a:rPr lang="en-GB" sz="12900" b="1" dirty="0">
                <a:latin typeface="Arial Narrow" pitchFamily="34" charset="0"/>
              </a:rPr>
              <a:t>START</a:t>
            </a:r>
            <a:endParaRPr lang="en-US" sz="9600" b="1" dirty="0">
              <a:latin typeface="Arial Narrow" pitchFamily="34" charset="0"/>
            </a:endParaRPr>
          </a:p>
        </p:txBody>
      </p:sp>
    </p:spTree>
  </p:cSld>
  <p:clrMapOvr>
    <a:masterClrMapping/>
  </p:clrMapOvr>
  <p:transition advTm="2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Diagrama"/>
          <p:cNvGraphicFramePr/>
          <p:nvPr/>
        </p:nvGraphicFramePr>
        <p:xfrm>
          <a:off x="1248229" y="798286"/>
          <a:ext cx="6995885" cy="5388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90600" y="609600"/>
            <a:ext cx="7543800" cy="838200"/>
          </a:xfrm>
        </p:spPr>
        <p:txBody>
          <a:bodyPr/>
          <a:lstStyle/>
          <a:p>
            <a:r>
              <a:rPr lang="es-ES_tradnl" sz="3600" b="1" dirty="0">
                <a:solidFill>
                  <a:srgbClr val="92D050"/>
                </a:solidFill>
                <a:effectLst>
                  <a:outerShdw blurRad="38100" dist="38100" dir="2700000" algn="tl">
                    <a:srgbClr val="C0C0C0"/>
                  </a:outerShdw>
                </a:effectLst>
              </a:rPr>
              <a:t>PEDAGÓGICO CONDUCTISTA</a:t>
            </a:r>
            <a:endParaRPr lang="es-ES" sz="3600" b="1" dirty="0">
              <a:solidFill>
                <a:srgbClr val="92D050"/>
              </a:solidFill>
              <a:effectLst>
                <a:outerShdw blurRad="38100" dist="38100" dir="2700000" algn="tl">
                  <a:srgbClr val="C0C0C0"/>
                </a:outerShdw>
              </a:effectLst>
            </a:endParaRPr>
          </a:p>
        </p:txBody>
      </p:sp>
      <p:sp>
        <p:nvSpPr>
          <p:cNvPr id="17411" name="Rectangle 3"/>
          <p:cNvSpPr>
            <a:spLocks noGrp="1" noChangeArrowheads="1"/>
          </p:cNvSpPr>
          <p:nvPr>
            <p:ph type="body" idx="1"/>
          </p:nvPr>
        </p:nvSpPr>
        <p:spPr>
          <a:xfrm>
            <a:off x="381000" y="1981200"/>
            <a:ext cx="8763000" cy="4114800"/>
          </a:xfrm>
        </p:spPr>
        <p:txBody>
          <a:bodyPr/>
          <a:lstStyle/>
          <a:p>
            <a:pPr algn="just">
              <a:lnSpc>
                <a:spcPct val="115000"/>
              </a:lnSpc>
            </a:pPr>
            <a:r>
              <a:rPr lang="es-ES_tradnl" sz="2800" b="1" dirty="0">
                <a:solidFill>
                  <a:srgbClr val="FFC000"/>
                </a:solidFill>
                <a:effectLst>
                  <a:outerShdw blurRad="38100" dist="38100" dir="2700000" algn="tl">
                    <a:srgbClr val="000000">
                      <a:alpha val="43137"/>
                    </a:srgbClr>
                  </a:outerShdw>
                </a:effectLst>
                <a:latin typeface="Arial" charset="0"/>
                <a:cs typeface="Arial" charset="0"/>
              </a:rPr>
              <a:t>Metas </a:t>
            </a:r>
            <a:r>
              <a:rPr lang="es-ES_tradnl" sz="2800" b="1" dirty="0">
                <a:effectLst>
                  <a:outerShdw blurRad="38100" dist="38100" dir="2700000" algn="tl">
                    <a:srgbClr val="000000">
                      <a:alpha val="43137"/>
                    </a:srgbClr>
                  </a:outerShdw>
                </a:effectLst>
                <a:latin typeface="Arial" charset="0"/>
                <a:cs typeface="Arial" charset="0"/>
              </a:rPr>
              <a:t>      : </a:t>
            </a:r>
            <a:r>
              <a:rPr lang="es-ES_tradnl" sz="2400" dirty="0">
                <a:latin typeface="Arial" charset="0"/>
                <a:cs typeface="Arial" charset="0"/>
              </a:rPr>
              <a:t>Formación de la conducta</a:t>
            </a:r>
            <a:endParaRPr lang="es-ES_tradnl" sz="2800" dirty="0">
              <a:latin typeface="Arial" charset="0"/>
              <a:cs typeface="Arial" charset="0"/>
            </a:endParaRPr>
          </a:p>
          <a:p>
            <a:pPr algn="just">
              <a:lnSpc>
                <a:spcPct val="115000"/>
              </a:lnSpc>
            </a:pPr>
            <a:r>
              <a:rPr lang="es-ES_tradnl" sz="2800" b="1" dirty="0">
                <a:solidFill>
                  <a:srgbClr val="FFC000"/>
                </a:solidFill>
                <a:latin typeface="Arial" charset="0"/>
                <a:cs typeface="Arial" charset="0"/>
              </a:rPr>
              <a:t>Método </a:t>
            </a:r>
            <a:r>
              <a:rPr lang="es-ES_tradnl" sz="2800" b="1" dirty="0">
                <a:latin typeface="Arial" charset="0"/>
                <a:cs typeface="Arial" charset="0"/>
              </a:rPr>
              <a:t>  </a:t>
            </a:r>
            <a:r>
              <a:rPr lang="es-ES_tradnl" sz="2800" dirty="0">
                <a:latin typeface="Arial" charset="0"/>
                <a:cs typeface="Arial" charset="0"/>
              </a:rPr>
              <a:t>  : </a:t>
            </a:r>
            <a:r>
              <a:rPr lang="es-ES_tradnl" sz="2400" dirty="0">
                <a:latin typeface="Arial" charset="0"/>
                <a:cs typeface="Arial" charset="0"/>
              </a:rPr>
              <a:t>Fijación de conocimientos </a:t>
            </a:r>
            <a:endParaRPr lang="es-ES_tradnl" sz="2800" dirty="0">
              <a:latin typeface="Arial" charset="0"/>
              <a:cs typeface="Arial" charset="0"/>
            </a:endParaRPr>
          </a:p>
          <a:p>
            <a:pPr algn="just">
              <a:lnSpc>
                <a:spcPct val="115000"/>
              </a:lnSpc>
            </a:pPr>
            <a:r>
              <a:rPr lang="es-ES_tradnl" sz="2800" b="1" dirty="0">
                <a:solidFill>
                  <a:srgbClr val="FFC000"/>
                </a:solidFill>
                <a:latin typeface="Arial" charset="0"/>
                <a:cs typeface="Arial" charset="0"/>
              </a:rPr>
              <a:t>Desarrollo </a:t>
            </a:r>
            <a:r>
              <a:rPr lang="es-ES_tradnl" sz="2800" b="1" dirty="0">
                <a:latin typeface="Arial" charset="0"/>
                <a:cs typeface="Arial" charset="0"/>
              </a:rPr>
              <a:t>:</a:t>
            </a:r>
            <a:r>
              <a:rPr lang="es-ES_tradnl" sz="2800" dirty="0">
                <a:latin typeface="Arial" charset="0"/>
                <a:cs typeface="Arial" charset="0"/>
              </a:rPr>
              <a:t> </a:t>
            </a:r>
            <a:r>
              <a:rPr lang="es-ES_tradnl" sz="2400" dirty="0">
                <a:latin typeface="Arial" charset="0"/>
                <a:cs typeface="Arial" charset="0"/>
              </a:rPr>
              <a:t>Acumulación de aprendizajes</a:t>
            </a:r>
            <a:endParaRPr lang="es-ES_tradnl" sz="2800" dirty="0">
              <a:latin typeface="Arial" charset="0"/>
              <a:cs typeface="Arial" charset="0"/>
            </a:endParaRPr>
          </a:p>
          <a:p>
            <a:pPr algn="just">
              <a:lnSpc>
                <a:spcPct val="115000"/>
              </a:lnSpc>
            </a:pPr>
            <a:r>
              <a:rPr lang="es-ES_tradnl" sz="2800" b="1" dirty="0">
                <a:solidFill>
                  <a:srgbClr val="FFC000"/>
                </a:solidFill>
                <a:latin typeface="Arial" charset="0"/>
                <a:cs typeface="Arial" charset="0"/>
              </a:rPr>
              <a:t>Contenidos </a:t>
            </a:r>
            <a:r>
              <a:rPr lang="es-ES_tradnl" sz="2800" b="1" dirty="0">
                <a:latin typeface="Arial" charset="0"/>
                <a:cs typeface="Arial" charset="0"/>
              </a:rPr>
              <a:t>:</a:t>
            </a:r>
            <a:r>
              <a:rPr lang="es-ES_tradnl" sz="2800" dirty="0">
                <a:latin typeface="Arial" charset="0"/>
                <a:cs typeface="Arial" charset="0"/>
              </a:rPr>
              <a:t> </a:t>
            </a:r>
            <a:r>
              <a:rPr lang="es-ES_tradnl" sz="2400" dirty="0">
                <a:latin typeface="Arial" charset="0"/>
                <a:cs typeface="Arial" charset="0"/>
              </a:rPr>
              <a:t>Conocimientos, técnicas, destrezas.</a:t>
            </a:r>
            <a:r>
              <a:rPr lang="es-ES_tradnl" sz="2800" dirty="0">
                <a:latin typeface="Arial" charset="0"/>
                <a:cs typeface="Arial" charset="0"/>
              </a:rPr>
              <a:t>.</a:t>
            </a:r>
          </a:p>
          <a:p>
            <a:pPr algn="just">
              <a:lnSpc>
                <a:spcPct val="115000"/>
              </a:lnSpc>
            </a:pPr>
            <a:r>
              <a:rPr lang="es-ES_tradnl" sz="2800" b="1" dirty="0">
                <a:solidFill>
                  <a:srgbClr val="FFC000"/>
                </a:solidFill>
                <a:latin typeface="Arial" charset="0"/>
                <a:cs typeface="Arial" charset="0"/>
              </a:rPr>
              <a:t>Relación Maestro – Alumno </a:t>
            </a:r>
            <a:r>
              <a:rPr lang="es-ES_tradnl" sz="2800" dirty="0">
                <a:latin typeface="Arial" charset="0"/>
                <a:cs typeface="Arial" charset="0"/>
              </a:rPr>
              <a:t>: </a:t>
            </a:r>
            <a:r>
              <a:rPr lang="es-ES_tradnl" sz="2400" dirty="0">
                <a:latin typeface="Arial" charset="0"/>
                <a:cs typeface="Arial" charset="0"/>
              </a:rPr>
              <a:t>Intermediario</a:t>
            </a:r>
            <a:r>
              <a:rPr lang="es-ES_tradnl" sz="2800" dirty="0">
                <a:latin typeface="Arial" charset="0"/>
                <a:cs typeface="Arial" charset="0"/>
              </a:rPr>
              <a:t> </a:t>
            </a:r>
            <a:endParaRPr lang="es-ES" sz="2800" dirty="0">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609600"/>
            <a:ext cx="9144000" cy="1143000"/>
          </a:xfrm>
        </p:spPr>
        <p:txBody>
          <a:bodyPr/>
          <a:lstStyle/>
          <a:p>
            <a:r>
              <a:rPr lang="es-ES_tradnl" sz="3600" b="1" dirty="0">
                <a:solidFill>
                  <a:srgbClr val="FFC000"/>
                </a:solidFill>
                <a:effectLst>
                  <a:outerShdw blurRad="38100" dist="38100" dir="2700000" algn="tl">
                    <a:srgbClr val="C0C0C0"/>
                  </a:outerShdw>
                </a:effectLst>
              </a:rPr>
              <a:t>PEDAGOGICO CONDUCTISTA</a:t>
            </a:r>
            <a:endParaRPr lang="es-ES" sz="3600" b="1" dirty="0">
              <a:solidFill>
                <a:srgbClr val="FFC000"/>
              </a:solidFill>
              <a:effectLst>
                <a:outerShdw blurRad="38100" dist="38100" dir="2700000" algn="tl">
                  <a:srgbClr val="C0C0C0"/>
                </a:outerShdw>
              </a:effectLst>
            </a:endParaRPr>
          </a:p>
        </p:txBody>
      </p:sp>
      <p:sp>
        <p:nvSpPr>
          <p:cNvPr id="18435" name="Rectangle 3"/>
          <p:cNvSpPr>
            <a:spLocks noGrp="1" noChangeArrowheads="1"/>
          </p:cNvSpPr>
          <p:nvPr>
            <p:ph type="body" idx="1"/>
          </p:nvPr>
        </p:nvSpPr>
        <p:spPr>
          <a:xfrm>
            <a:off x="304800" y="1752600"/>
            <a:ext cx="8610600" cy="4419600"/>
          </a:xfrm>
        </p:spPr>
        <p:txBody>
          <a:bodyPr>
            <a:normAutofit lnSpcReduction="10000"/>
          </a:bodyPr>
          <a:lstStyle/>
          <a:p>
            <a:pPr marL="0" indent="0" algn="ctr">
              <a:lnSpc>
                <a:spcPct val="115000"/>
              </a:lnSpc>
              <a:buFont typeface="Wingdings" pitchFamily="2" charset="2"/>
              <a:buNone/>
            </a:pPr>
            <a:r>
              <a:rPr lang="es-CO" sz="2800" dirty="0">
                <a:latin typeface="Verdana" pitchFamily="34" charset="0"/>
                <a:cs typeface="Times New Roman" charset="0"/>
              </a:rPr>
              <a:t>Procura producir aprendizajes, retenerlos y transferirlo bajo un método que fija resultados predefinidos por objetivos medibles, precisos, breves, lógicos y exactos. </a:t>
            </a:r>
            <a:endParaRPr lang="es-CO" sz="2800" dirty="0" smtClean="0">
              <a:latin typeface="Verdana" pitchFamily="34" charset="0"/>
              <a:cs typeface="Times New Roman" charset="0"/>
            </a:endParaRPr>
          </a:p>
          <a:p>
            <a:pPr marL="0" indent="0" algn="ctr">
              <a:lnSpc>
                <a:spcPct val="115000"/>
              </a:lnSpc>
              <a:buFont typeface="Wingdings" pitchFamily="2" charset="2"/>
              <a:buNone/>
            </a:pPr>
            <a:r>
              <a:rPr lang="es-CO" sz="2800" dirty="0" smtClean="0">
                <a:latin typeface="Verdana" pitchFamily="34" charset="0"/>
                <a:cs typeface="Times New Roman" charset="0"/>
              </a:rPr>
              <a:t>El </a:t>
            </a:r>
            <a:r>
              <a:rPr lang="es-CO" sz="2800" dirty="0">
                <a:latin typeface="Verdana" pitchFamily="34" charset="0"/>
                <a:cs typeface="Times New Roman" charset="0"/>
              </a:rPr>
              <a:t>maestro guía al estudiante hacia el logro de un objetivo </a:t>
            </a:r>
            <a:r>
              <a:rPr lang="es-CO" sz="2800" dirty="0" err="1">
                <a:latin typeface="Verdana" pitchFamily="34" charset="0"/>
                <a:cs typeface="Times New Roman" charset="0"/>
              </a:rPr>
              <a:t>instruccional</a:t>
            </a:r>
            <a:r>
              <a:rPr lang="es-CO" sz="2800" dirty="0">
                <a:latin typeface="Verdana" pitchFamily="34" charset="0"/>
                <a:cs typeface="Times New Roman" charset="0"/>
              </a:rPr>
              <a:t>. El plan de enseñanza está configurado por los objetivos educativos, las experiencias educativas, su organización y su evaluación.  </a:t>
            </a:r>
            <a:endParaRPr lang="es-ES" sz="2800" dirty="0">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393372" y="713014"/>
            <a:ext cx="6807200" cy="664029"/>
          </a:xfrm>
        </p:spPr>
        <p:txBody>
          <a:bodyPr>
            <a:normAutofit fontScale="90000"/>
          </a:bodyPr>
          <a:lstStyle/>
          <a:p>
            <a:r>
              <a:rPr lang="es-ES_tradnl" sz="3600" b="1" dirty="0" smtClean="0">
                <a:solidFill>
                  <a:srgbClr val="FFC000"/>
                </a:solidFill>
                <a:effectLst>
                  <a:outerShdw blurRad="38100" dist="38100" dir="2700000" algn="tl">
                    <a:srgbClr val="C0C0C0"/>
                  </a:outerShdw>
                </a:effectLst>
              </a:rPr>
              <a:t>CONDUCTISTA </a:t>
            </a:r>
            <a:r>
              <a:rPr lang="es-ES_tradnl" sz="3600" b="1" dirty="0">
                <a:solidFill>
                  <a:srgbClr val="FFC000"/>
                </a:solidFill>
                <a:effectLst>
                  <a:outerShdw blurRad="38100" dist="38100" dir="2700000" algn="tl">
                    <a:srgbClr val="C0C0C0"/>
                  </a:outerShdw>
                </a:effectLst>
              </a:rPr>
              <a:t/>
            </a:r>
            <a:br>
              <a:rPr lang="es-ES_tradnl" sz="3600" b="1" dirty="0">
                <a:solidFill>
                  <a:srgbClr val="FFC000"/>
                </a:solidFill>
                <a:effectLst>
                  <a:outerShdw blurRad="38100" dist="38100" dir="2700000" algn="tl">
                    <a:srgbClr val="C0C0C0"/>
                  </a:outerShdw>
                </a:effectLst>
              </a:rPr>
            </a:br>
            <a:r>
              <a:rPr lang="es-ES_tradnl" sz="3600" b="1" dirty="0">
                <a:solidFill>
                  <a:srgbClr val="FFC000"/>
                </a:solidFill>
                <a:effectLst>
                  <a:outerShdw blurRad="38100" dist="38100" dir="2700000" algn="tl">
                    <a:srgbClr val="C0C0C0"/>
                  </a:outerShdw>
                </a:effectLst>
              </a:rPr>
              <a:t>o POR OBJETIVOS</a:t>
            </a:r>
            <a:endParaRPr lang="es-ES" sz="3600" b="1" dirty="0">
              <a:solidFill>
                <a:srgbClr val="FFC000"/>
              </a:solidFill>
              <a:effectLst>
                <a:outerShdw blurRad="38100" dist="38100" dir="2700000" algn="tl">
                  <a:srgbClr val="C0C0C0"/>
                </a:outerShdw>
              </a:effectLst>
            </a:endParaRPr>
          </a:p>
        </p:txBody>
      </p:sp>
      <p:sp>
        <p:nvSpPr>
          <p:cNvPr id="19459" name="Rectangle 3"/>
          <p:cNvSpPr>
            <a:spLocks noGrp="1" noChangeArrowheads="1"/>
          </p:cNvSpPr>
          <p:nvPr>
            <p:ph type="body" idx="1"/>
          </p:nvPr>
        </p:nvSpPr>
        <p:spPr>
          <a:xfrm>
            <a:off x="685800" y="1752594"/>
            <a:ext cx="8001000" cy="5029200"/>
          </a:xfrm>
        </p:spPr>
        <p:txBody>
          <a:bodyPr/>
          <a:lstStyle/>
          <a:p>
            <a:pPr marL="0" indent="0" algn="ctr">
              <a:lnSpc>
                <a:spcPct val="115000"/>
              </a:lnSpc>
              <a:buFont typeface="Wingdings" pitchFamily="2" charset="2"/>
              <a:buNone/>
            </a:pPr>
            <a:r>
              <a:rPr lang="es-CO" sz="2300" dirty="0">
                <a:latin typeface="Verdana" pitchFamily="34" charset="0"/>
                <a:cs typeface="Times New Roman" charset="0"/>
              </a:rPr>
              <a:t>El modelo por objetivos tiende a sistematizar, medir, manipular, prever, evaluar, clasificar y proyectar cómo se va a comportar el alumno después de la instrucción.  </a:t>
            </a:r>
            <a:endParaRPr lang="es-CO" sz="2300" dirty="0" smtClean="0">
              <a:latin typeface="Verdana" pitchFamily="34" charset="0"/>
              <a:cs typeface="Times New Roman" charset="0"/>
            </a:endParaRPr>
          </a:p>
          <a:p>
            <a:pPr marL="0" indent="0" algn="ctr">
              <a:lnSpc>
                <a:spcPct val="115000"/>
              </a:lnSpc>
              <a:buFont typeface="Wingdings" pitchFamily="2" charset="2"/>
              <a:buNone/>
            </a:pPr>
            <a:r>
              <a:rPr lang="es-CO" sz="2300" dirty="0" smtClean="0">
                <a:latin typeface="Verdana" pitchFamily="34" charset="0"/>
                <a:cs typeface="Times New Roman" charset="0"/>
              </a:rPr>
              <a:t>En </a:t>
            </a:r>
            <a:r>
              <a:rPr lang="es-CO" sz="2300" dirty="0">
                <a:latin typeface="Verdana" pitchFamily="34" charset="0"/>
                <a:cs typeface="Times New Roman" charset="0"/>
              </a:rPr>
              <a:t>el proceso formativo, las estrategias de enseñanza parten de objetivos,  los contenidos se imparten empleando un método </a:t>
            </a:r>
            <a:r>
              <a:rPr lang="es-CO" sz="2300" dirty="0" err="1">
                <a:latin typeface="Verdana" pitchFamily="34" charset="0"/>
                <a:cs typeface="Times New Roman" charset="0"/>
              </a:rPr>
              <a:t>transmisionista</a:t>
            </a:r>
            <a:r>
              <a:rPr lang="es-CO" sz="2300" dirty="0">
                <a:latin typeface="Verdana" pitchFamily="34" charset="0"/>
                <a:cs typeface="Times New Roman" charset="0"/>
              </a:rPr>
              <a:t>, utiliza medios didácticos pero la evaluación sigue siendo memorística y cuantitativa.</a:t>
            </a:r>
            <a:r>
              <a:rPr lang="es-ES" sz="2300" dirty="0">
                <a:latin typeface="Arial" charset="0"/>
                <a:cs typeface="Arial"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457200"/>
            <a:ext cx="8153400" cy="1066800"/>
          </a:xfrm>
        </p:spPr>
        <p:txBody>
          <a:bodyPr/>
          <a:lstStyle/>
          <a:p>
            <a:r>
              <a:rPr lang="es-ES_tradnl" sz="3600" b="1" dirty="0" smtClean="0">
                <a:solidFill>
                  <a:srgbClr val="FFC000"/>
                </a:solidFill>
                <a:effectLst>
                  <a:outerShdw blurRad="38100" dist="38100" dir="2700000" algn="tl">
                    <a:srgbClr val="C0C0C0"/>
                  </a:outerShdw>
                </a:effectLst>
              </a:rPr>
              <a:t>CONDUCTISTA</a:t>
            </a:r>
            <a:endParaRPr lang="es-ES" sz="3600" b="1" dirty="0">
              <a:solidFill>
                <a:srgbClr val="FFC000"/>
              </a:solidFill>
              <a:effectLst>
                <a:outerShdw blurRad="38100" dist="38100" dir="2700000" algn="tl">
                  <a:srgbClr val="C0C0C0"/>
                </a:outerShdw>
              </a:effectLst>
            </a:endParaRPr>
          </a:p>
        </p:txBody>
      </p:sp>
      <p:sp>
        <p:nvSpPr>
          <p:cNvPr id="20483" name="Rectangle 3"/>
          <p:cNvSpPr>
            <a:spLocks noGrp="1" noChangeArrowheads="1"/>
          </p:cNvSpPr>
          <p:nvPr>
            <p:ph type="body" idx="1"/>
          </p:nvPr>
        </p:nvSpPr>
        <p:spPr>
          <a:xfrm>
            <a:off x="762000" y="1524000"/>
            <a:ext cx="7772400" cy="4800600"/>
          </a:xfrm>
        </p:spPr>
        <p:txBody>
          <a:bodyPr/>
          <a:lstStyle/>
          <a:p>
            <a:pPr marL="0" indent="0" algn="ctr">
              <a:lnSpc>
                <a:spcPct val="115000"/>
              </a:lnSpc>
              <a:buFont typeface="Wingdings" pitchFamily="2" charset="2"/>
              <a:buNone/>
            </a:pPr>
            <a:r>
              <a:rPr lang="es-CO" sz="2800">
                <a:latin typeface="Verdana" pitchFamily="34" charset="0"/>
                <a:cs typeface="Arial" charset="0"/>
              </a:rPr>
              <a:t>La evaluación se realiza a lo largo del proceso de enseñanza y se controla permanentemente en función del cumplimiento de los objetivos instruccionales. Se requiere determinar el avance en el logro de objetivos de manera que estos se puedan medir, apoyado en un proceso de control y seguimiento continuo.</a:t>
            </a:r>
            <a:endParaRPr lang="es-CO" sz="2800">
              <a:latin typeface="Arial" charset="0"/>
              <a:cs typeface="Times New Roman" charset="0"/>
            </a:endParaRPr>
          </a:p>
          <a:p>
            <a:pPr marL="0" indent="0" algn="just">
              <a:lnSpc>
                <a:spcPct val="115000"/>
              </a:lnSpc>
              <a:buFont typeface="Wingdings" pitchFamily="2" charset="2"/>
              <a:buNone/>
            </a:pPr>
            <a:endParaRPr lang="es-ES" sz="2800">
              <a:latin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609600"/>
            <a:ext cx="9144000" cy="1143000"/>
          </a:xfrm>
        </p:spPr>
        <p:txBody>
          <a:bodyPr/>
          <a:lstStyle/>
          <a:p>
            <a:r>
              <a:rPr lang="es-ES_tradnl" sz="4800" b="1" dirty="0">
                <a:solidFill>
                  <a:srgbClr val="00B050"/>
                </a:solidFill>
                <a:effectLst>
                  <a:outerShdw blurRad="38100" dist="38100" dir="2700000" algn="tl">
                    <a:srgbClr val="C0C0C0"/>
                  </a:outerShdw>
                </a:effectLst>
              </a:rPr>
              <a:t>PEDAGOGICO CONSTRUCTIVISTA</a:t>
            </a:r>
            <a:endParaRPr lang="es-ES" sz="4800" b="1" dirty="0">
              <a:solidFill>
                <a:srgbClr val="00B050"/>
              </a:solidFill>
              <a:effectLst>
                <a:outerShdw blurRad="38100" dist="38100" dir="2700000" algn="tl">
                  <a:srgbClr val="C0C0C0"/>
                </a:outerShdw>
              </a:effectLst>
            </a:endParaRPr>
          </a:p>
        </p:txBody>
      </p:sp>
      <p:sp>
        <p:nvSpPr>
          <p:cNvPr id="21507" name="Rectangle 3"/>
          <p:cNvSpPr>
            <a:spLocks noGrp="1" noChangeArrowheads="1"/>
          </p:cNvSpPr>
          <p:nvPr>
            <p:ph type="body" idx="1"/>
          </p:nvPr>
        </p:nvSpPr>
        <p:spPr>
          <a:xfrm>
            <a:off x="381000" y="2209800"/>
            <a:ext cx="8763000" cy="4114800"/>
          </a:xfrm>
        </p:spPr>
        <p:txBody>
          <a:bodyPr/>
          <a:lstStyle/>
          <a:p>
            <a:pPr algn="just">
              <a:lnSpc>
                <a:spcPct val="115000"/>
              </a:lnSpc>
            </a:pPr>
            <a:r>
              <a:rPr lang="es-ES_tradnl" sz="2800">
                <a:latin typeface="Arial" charset="0"/>
                <a:cs typeface="Arial" charset="0"/>
              </a:rPr>
              <a:t>Metas       : Estructuras mentales cognitivas</a:t>
            </a:r>
          </a:p>
          <a:p>
            <a:pPr algn="just">
              <a:lnSpc>
                <a:spcPct val="115000"/>
              </a:lnSpc>
            </a:pPr>
            <a:r>
              <a:rPr lang="es-ES_tradnl" sz="2800">
                <a:latin typeface="Arial" charset="0"/>
                <a:cs typeface="Arial" charset="0"/>
              </a:rPr>
              <a:t>Método     : Creación de ambientes aprendizaje </a:t>
            </a:r>
          </a:p>
          <a:p>
            <a:pPr algn="just">
              <a:lnSpc>
                <a:spcPct val="115000"/>
              </a:lnSpc>
            </a:pPr>
            <a:r>
              <a:rPr lang="es-ES_tradnl" sz="2800">
                <a:latin typeface="Arial" charset="0"/>
                <a:cs typeface="Arial" charset="0"/>
              </a:rPr>
              <a:t>Desarrollo : Progresivo y secuencial Est.Mentales</a:t>
            </a:r>
          </a:p>
          <a:p>
            <a:pPr algn="just">
              <a:lnSpc>
                <a:spcPct val="115000"/>
              </a:lnSpc>
            </a:pPr>
            <a:r>
              <a:rPr lang="es-ES_tradnl" sz="2800">
                <a:latin typeface="Arial" charset="0"/>
                <a:cs typeface="Arial" charset="0"/>
              </a:rPr>
              <a:t>Contenidos : Experiencias. Apoyo creativo</a:t>
            </a:r>
          </a:p>
          <a:p>
            <a:pPr algn="just">
              <a:lnSpc>
                <a:spcPct val="115000"/>
              </a:lnSpc>
            </a:pPr>
            <a:r>
              <a:rPr lang="es-ES_tradnl" sz="2800">
                <a:latin typeface="Arial" charset="0"/>
                <a:cs typeface="Arial" charset="0"/>
              </a:rPr>
              <a:t>Relación Maestro – Alumno : Facilitador. Motivador </a:t>
            </a:r>
            <a:endParaRPr lang="es-ES" sz="2800">
              <a:latin typeface="Arial"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377371"/>
            <a:ext cx="9144000" cy="1143000"/>
          </a:xfrm>
        </p:spPr>
        <p:txBody>
          <a:bodyPr/>
          <a:lstStyle/>
          <a:p>
            <a:r>
              <a:rPr lang="es-ES_tradnl" b="1" dirty="0" smtClean="0">
                <a:solidFill>
                  <a:srgbClr val="00B050"/>
                </a:solidFill>
                <a:effectLst>
                  <a:outerShdw blurRad="38100" dist="38100" dir="2700000" algn="tl">
                    <a:srgbClr val="C0C0C0"/>
                  </a:outerShdw>
                </a:effectLst>
              </a:rPr>
              <a:t>CONSTRUCTIVISTA</a:t>
            </a:r>
            <a:endParaRPr lang="es-ES" b="1" dirty="0">
              <a:solidFill>
                <a:srgbClr val="00B050"/>
              </a:solidFill>
              <a:effectLst>
                <a:outerShdw blurRad="38100" dist="38100" dir="2700000" algn="tl">
                  <a:srgbClr val="C0C0C0"/>
                </a:outerShdw>
              </a:effectLst>
            </a:endParaRPr>
          </a:p>
        </p:txBody>
      </p:sp>
      <p:sp>
        <p:nvSpPr>
          <p:cNvPr id="22531" name="Rectangle 3"/>
          <p:cNvSpPr>
            <a:spLocks noGrp="1" noChangeArrowheads="1"/>
          </p:cNvSpPr>
          <p:nvPr>
            <p:ph type="body" idx="1"/>
          </p:nvPr>
        </p:nvSpPr>
        <p:spPr>
          <a:xfrm>
            <a:off x="0" y="4586514"/>
            <a:ext cx="9144000" cy="1451429"/>
          </a:xfrm>
        </p:spPr>
        <p:txBody>
          <a:bodyPr/>
          <a:lstStyle/>
          <a:p>
            <a:pPr marL="0" indent="0" algn="just">
              <a:lnSpc>
                <a:spcPct val="115000"/>
              </a:lnSpc>
              <a:buFont typeface="Wingdings" pitchFamily="2" charset="2"/>
              <a:buNone/>
            </a:pPr>
            <a:r>
              <a:rPr lang="es-CO" sz="2000" dirty="0" smtClean="0">
                <a:solidFill>
                  <a:srgbClr val="0070C0"/>
                </a:solidFill>
                <a:latin typeface="Verdana" pitchFamily="34" charset="0"/>
                <a:cs typeface="Times New Roman" charset="0"/>
              </a:rPr>
              <a:t>implica </a:t>
            </a:r>
            <a:r>
              <a:rPr lang="es-CO" sz="2000" dirty="0">
                <a:solidFill>
                  <a:srgbClr val="0070C0"/>
                </a:solidFill>
                <a:latin typeface="Verdana" pitchFamily="34" charset="0"/>
                <a:cs typeface="Times New Roman" charset="0"/>
              </a:rPr>
              <a:t>la participación activa de profesores y alumnos que interactúan en el desarrollo de la clase para construir, crear, facilitar, liberar, preguntar, criticar y reflexionar sobre la comprensión de las estructuras profundas del conocimiento. </a:t>
            </a:r>
            <a:endParaRPr lang="es-ES" sz="2000" dirty="0">
              <a:solidFill>
                <a:srgbClr val="0070C0"/>
              </a:solidFill>
              <a:latin typeface="Arial" charset="0"/>
              <a:cs typeface="Arial" charset="0"/>
            </a:endParaRPr>
          </a:p>
        </p:txBody>
      </p:sp>
      <p:sp>
        <p:nvSpPr>
          <p:cNvPr id="4" name="3 Rectángulo"/>
          <p:cNvSpPr/>
          <p:nvPr/>
        </p:nvSpPr>
        <p:spPr>
          <a:xfrm>
            <a:off x="0" y="1443427"/>
            <a:ext cx="4572000" cy="1138773"/>
          </a:xfrm>
          <a:prstGeom prst="rect">
            <a:avLst/>
          </a:prstGeom>
        </p:spPr>
        <p:txBody>
          <a:bodyPr>
            <a:spAutoFit/>
          </a:bodyPr>
          <a:lstStyle/>
          <a:p>
            <a:r>
              <a:rPr lang="es-CO" sz="2000" dirty="0" smtClean="0">
                <a:solidFill>
                  <a:srgbClr val="FFFF00"/>
                </a:solidFill>
                <a:latin typeface="Verdana" pitchFamily="34" charset="0"/>
                <a:cs typeface="Times New Roman" charset="0"/>
              </a:rPr>
              <a:t>El modelo pretende la formación de personas como sujetos </a:t>
            </a:r>
            <a:r>
              <a:rPr lang="es-CO" sz="2000" dirty="0" smtClean="0">
                <a:solidFill>
                  <a:srgbClr val="FFFF00"/>
                </a:solidFill>
                <a:latin typeface="Verdana" pitchFamily="34" charset="0"/>
                <a:cs typeface="Times New Roman" charset="0"/>
              </a:rPr>
              <a:t>activos</a:t>
            </a:r>
            <a:r>
              <a:rPr lang="es-CO" dirty="0" smtClean="0">
                <a:solidFill>
                  <a:srgbClr val="FFFF00"/>
                </a:solidFill>
                <a:latin typeface="Verdana" pitchFamily="34" charset="0"/>
                <a:cs typeface="Times New Roman" charset="0"/>
              </a:rPr>
              <a:t>.</a:t>
            </a:r>
            <a:endParaRPr lang="es-ES" dirty="0">
              <a:solidFill>
                <a:srgbClr val="FFFF00"/>
              </a:solidFill>
            </a:endParaRPr>
          </a:p>
        </p:txBody>
      </p:sp>
      <p:sp>
        <p:nvSpPr>
          <p:cNvPr id="5" name="4 Rectángulo"/>
          <p:cNvSpPr/>
          <p:nvPr/>
        </p:nvSpPr>
        <p:spPr>
          <a:xfrm>
            <a:off x="4572000" y="1520371"/>
            <a:ext cx="4572000" cy="707886"/>
          </a:xfrm>
          <a:prstGeom prst="rect">
            <a:avLst/>
          </a:prstGeom>
        </p:spPr>
        <p:txBody>
          <a:bodyPr>
            <a:spAutoFit/>
          </a:bodyPr>
          <a:lstStyle/>
          <a:p>
            <a:pPr algn="r"/>
            <a:r>
              <a:rPr lang="es-CO" sz="2000" dirty="0" smtClean="0">
                <a:solidFill>
                  <a:srgbClr val="7030A0"/>
                </a:solidFill>
                <a:latin typeface="Verdana" pitchFamily="34" charset="0"/>
                <a:cs typeface="Times New Roman" charset="0"/>
              </a:rPr>
              <a:t>capaces de tomar decisiones y emitir juicios de valor</a:t>
            </a:r>
            <a:endParaRPr lang="es-ES" sz="2000" dirty="0">
              <a:solidFill>
                <a:srgbClr val="7030A0"/>
              </a:solidFill>
            </a:endParaRPr>
          </a:p>
        </p:txBody>
      </p:sp>
      <p:pic>
        <p:nvPicPr>
          <p:cNvPr id="1026" name="Picture 2" descr="C:\Archivos de programa\Microsoft Office\MEDIA\CAGCAT10\j0302953.jpg"/>
          <p:cNvPicPr>
            <a:picLocks noChangeAspect="1" noChangeArrowheads="1"/>
          </p:cNvPicPr>
          <p:nvPr/>
        </p:nvPicPr>
        <p:blipFill>
          <a:blip r:embed="rId2"/>
          <a:srcRect/>
          <a:stretch>
            <a:fillRect/>
          </a:stretch>
        </p:blipFill>
        <p:spPr bwMode="auto">
          <a:xfrm>
            <a:off x="3919728" y="2228257"/>
            <a:ext cx="1304544" cy="18288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457200"/>
            <a:ext cx="8153400" cy="914400"/>
          </a:xfrm>
        </p:spPr>
        <p:txBody>
          <a:bodyPr/>
          <a:lstStyle/>
          <a:p>
            <a:r>
              <a:rPr lang="es-ES_tradnl" sz="3600" b="1" dirty="0">
                <a:solidFill>
                  <a:srgbClr val="00B050"/>
                </a:solidFill>
                <a:effectLst>
                  <a:outerShdw blurRad="38100" dist="38100" dir="2700000" algn="tl">
                    <a:srgbClr val="C0C0C0"/>
                  </a:outerShdw>
                </a:effectLst>
              </a:rPr>
              <a:t>PEDAGOGICO CONSTRUCTIVISTA</a:t>
            </a:r>
            <a:endParaRPr lang="es-ES" sz="4800" b="1" dirty="0">
              <a:solidFill>
                <a:srgbClr val="00B050"/>
              </a:solidFill>
              <a:effectLst>
                <a:outerShdw blurRad="38100" dist="38100" dir="2700000" algn="tl">
                  <a:srgbClr val="C0C0C0"/>
                </a:outerShdw>
              </a:effectLst>
            </a:endParaRPr>
          </a:p>
        </p:txBody>
      </p:sp>
      <p:cxnSp>
        <p:nvCxnSpPr>
          <p:cNvPr id="5" name="4 Conector angular"/>
          <p:cNvCxnSpPr/>
          <p:nvPr/>
        </p:nvCxnSpPr>
        <p:spPr>
          <a:xfrm>
            <a:off x="1582058" y="1335312"/>
            <a:ext cx="6879771" cy="2786746"/>
          </a:xfrm>
          <a:prstGeom prst="bentConnector3">
            <a:avLst>
              <a:gd name="adj1" fmla="val 4852"/>
            </a:avLst>
          </a:prstGeom>
          <a:ln>
            <a:solidFill>
              <a:srgbClr val="FFC000"/>
            </a:solidFill>
          </a:ln>
        </p:spPr>
        <p:style>
          <a:lnRef idx="3">
            <a:schemeClr val="accent6"/>
          </a:lnRef>
          <a:fillRef idx="0">
            <a:schemeClr val="accent6"/>
          </a:fillRef>
          <a:effectRef idx="2">
            <a:schemeClr val="accent6"/>
          </a:effectRef>
          <a:fontRef idx="minor">
            <a:schemeClr val="tx1"/>
          </a:fontRef>
        </p:style>
      </p:cxnSp>
      <p:sp>
        <p:nvSpPr>
          <p:cNvPr id="9" name="8 Rectángulo"/>
          <p:cNvSpPr/>
          <p:nvPr/>
        </p:nvSpPr>
        <p:spPr>
          <a:xfrm>
            <a:off x="4114800" y="1371600"/>
            <a:ext cx="4572000" cy="646331"/>
          </a:xfrm>
          <a:prstGeom prst="rect">
            <a:avLst/>
          </a:prstGeom>
        </p:spPr>
        <p:txBody>
          <a:bodyPr>
            <a:spAutoFit/>
          </a:bodyPr>
          <a:lstStyle/>
          <a:p>
            <a:r>
              <a:rPr lang="es-CO" sz="1800" dirty="0" smtClean="0">
                <a:latin typeface="Verdana" pitchFamily="34" charset="0"/>
                <a:cs typeface="Times New Roman" charset="0"/>
              </a:rPr>
              <a:t>El eje del modelo es el aprender haciendo</a:t>
            </a:r>
            <a:endParaRPr lang="es-ES" sz="1800" dirty="0"/>
          </a:p>
        </p:txBody>
      </p:sp>
      <p:sp>
        <p:nvSpPr>
          <p:cNvPr id="10" name="9 Rectángulo"/>
          <p:cNvSpPr/>
          <p:nvPr/>
        </p:nvSpPr>
        <p:spPr>
          <a:xfrm>
            <a:off x="311592" y="2728685"/>
            <a:ext cx="1676866" cy="954107"/>
          </a:xfrm>
          <a:prstGeom prst="rect">
            <a:avLst/>
          </a:prstGeom>
        </p:spPr>
        <p:txBody>
          <a:bodyPr wrap="square">
            <a:spAutoFit/>
          </a:bodyPr>
          <a:lstStyle/>
          <a:p>
            <a:pPr algn="ctr"/>
            <a:r>
              <a:rPr lang="es-CO" dirty="0" smtClean="0">
                <a:latin typeface="Verdana" pitchFamily="34" charset="0"/>
                <a:cs typeface="Times New Roman" charset="0"/>
              </a:rPr>
              <a:t>El maestro </a:t>
            </a:r>
            <a:endParaRPr lang="es-ES" dirty="0"/>
          </a:p>
        </p:txBody>
      </p:sp>
      <p:sp>
        <p:nvSpPr>
          <p:cNvPr id="11" name="10 Rectángulo"/>
          <p:cNvSpPr/>
          <p:nvPr/>
        </p:nvSpPr>
        <p:spPr>
          <a:xfrm>
            <a:off x="3098801" y="3221127"/>
            <a:ext cx="4572000" cy="461665"/>
          </a:xfrm>
          <a:prstGeom prst="rect">
            <a:avLst/>
          </a:prstGeom>
        </p:spPr>
        <p:txBody>
          <a:bodyPr>
            <a:spAutoFit/>
          </a:bodyPr>
          <a:lstStyle/>
          <a:p>
            <a:r>
              <a:rPr lang="es-CO" sz="2400" dirty="0" smtClean="0">
                <a:latin typeface="Verdana" pitchFamily="34" charset="0"/>
                <a:cs typeface="Times New Roman" charset="0"/>
              </a:rPr>
              <a:t>D</a:t>
            </a:r>
            <a:r>
              <a:rPr lang="es-CO" sz="2400" dirty="0" smtClean="0">
                <a:latin typeface="Verdana" pitchFamily="34" charset="0"/>
                <a:cs typeface="Times New Roman" charset="0"/>
              </a:rPr>
              <a:t>esarrollo </a:t>
            </a:r>
            <a:r>
              <a:rPr lang="es-CO" sz="2400" dirty="0" smtClean="0">
                <a:latin typeface="Verdana" pitchFamily="34" charset="0"/>
                <a:cs typeface="Times New Roman" charset="0"/>
              </a:rPr>
              <a:t>de capacidades</a:t>
            </a:r>
            <a:endParaRPr lang="es-ES" sz="2400" dirty="0"/>
          </a:p>
        </p:txBody>
      </p:sp>
      <p:sp>
        <p:nvSpPr>
          <p:cNvPr id="12" name="11 Rectángulo"/>
          <p:cNvSpPr/>
          <p:nvPr/>
        </p:nvSpPr>
        <p:spPr>
          <a:xfrm>
            <a:off x="2213429" y="4357078"/>
            <a:ext cx="6473371" cy="461665"/>
          </a:xfrm>
          <a:prstGeom prst="rect">
            <a:avLst/>
          </a:prstGeom>
        </p:spPr>
        <p:txBody>
          <a:bodyPr wrap="square">
            <a:spAutoFit/>
          </a:bodyPr>
          <a:lstStyle/>
          <a:p>
            <a:r>
              <a:rPr lang="es-CO" sz="2400" dirty="0" smtClean="0">
                <a:solidFill>
                  <a:srgbClr val="FF0000"/>
                </a:solidFill>
                <a:latin typeface="Verdana" pitchFamily="34" charset="0"/>
                <a:cs typeface="Times New Roman" charset="0"/>
              </a:rPr>
              <a:t>pensar, idear, crear y reflexionar.</a:t>
            </a:r>
            <a:endParaRPr lang="es-ES" sz="2400" dirty="0">
              <a:solidFill>
                <a:srgbClr val="FF0000"/>
              </a:solidFill>
            </a:endParaRPr>
          </a:p>
        </p:txBody>
      </p:sp>
      <p:sp>
        <p:nvSpPr>
          <p:cNvPr id="13" name="12 Rectángulo"/>
          <p:cNvSpPr/>
          <p:nvPr/>
        </p:nvSpPr>
        <p:spPr>
          <a:xfrm>
            <a:off x="1" y="4963886"/>
            <a:ext cx="9144000" cy="1366528"/>
          </a:xfrm>
          <a:prstGeom prst="rect">
            <a:avLst/>
          </a:prstGeom>
        </p:spPr>
        <p:txBody>
          <a:bodyPr wrap="square">
            <a:spAutoFit/>
          </a:bodyPr>
          <a:lstStyle/>
          <a:p>
            <a:pPr marL="0" indent="0" algn="ctr">
              <a:lnSpc>
                <a:spcPct val="115000"/>
              </a:lnSpc>
              <a:buFont typeface="Wingdings" pitchFamily="2" charset="2"/>
              <a:buNone/>
            </a:pPr>
            <a:r>
              <a:rPr lang="es-CO" sz="1800" dirty="0" smtClean="0">
                <a:latin typeface="Verdana" pitchFamily="34" charset="0"/>
                <a:cs typeface="Times New Roman" charset="0"/>
              </a:rPr>
              <a:t>El objetivo de la escuela es desarrollar las habilidades del pensamiento de los individuos de modo que ellos puedan progresar, evolucionar secuencialmente en las estructuras cognitivas para acceder a conocimientos cada vez más elaborados</a:t>
            </a:r>
            <a:r>
              <a:rPr lang="es-ES" sz="1800" dirty="0" smtClean="0">
                <a:cs typeface="Arial" charset="0"/>
              </a:rPr>
              <a:t> </a:t>
            </a:r>
            <a:endParaRPr lang="es-ES" sz="1800" dirty="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094513" y="1425386"/>
            <a:ext cx="3875316" cy="4524315"/>
          </a:xfrm>
          <a:prstGeom prst="rect">
            <a:avLst/>
          </a:prstGeom>
        </p:spPr>
        <p:txBody>
          <a:bodyPr wrap="square">
            <a:spAutoFit/>
          </a:bodyPr>
          <a:lstStyle/>
          <a:p>
            <a:pPr algn="just"/>
            <a:r>
              <a:rPr lang="es-ES" sz="2400" dirty="0" smtClean="0"/>
              <a:t>Sustentada </a:t>
            </a:r>
            <a:r>
              <a:rPr lang="es-ES" sz="2400" dirty="0"/>
              <a:t>en la teoría del conocimiento desde el punto de vista filosófico, considera al mismo como el resultado y la consecuencia de la búsqueda, consciente y consecuente, que unida a la acción real del sujeto sobre su entorno le permiten su reflejo en lo interno</a:t>
            </a:r>
          </a:p>
        </p:txBody>
      </p:sp>
      <p:sp>
        <p:nvSpPr>
          <p:cNvPr id="3" name="2 Rectángulo"/>
          <p:cNvSpPr/>
          <p:nvPr/>
        </p:nvSpPr>
        <p:spPr>
          <a:xfrm>
            <a:off x="3408145" y="640914"/>
            <a:ext cx="2803973" cy="523220"/>
          </a:xfrm>
          <a:prstGeom prst="rect">
            <a:avLst/>
          </a:prstGeom>
        </p:spPr>
        <p:txBody>
          <a:bodyPr wrap="none">
            <a:spAutoFit/>
          </a:bodyPr>
          <a:lstStyle/>
          <a:p>
            <a:pPr lvl="0"/>
            <a:r>
              <a:rPr lang="es-ES" dirty="0" err="1" smtClean="0">
                <a:solidFill>
                  <a:srgbClr val="FF0000"/>
                </a:solidFill>
              </a:rPr>
              <a:t>Cognoscitivismo</a:t>
            </a:r>
            <a:endParaRPr lang="es-ES" dirty="0">
              <a:solidFill>
                <a:srgbClr val="FF0000"/>
              </a:solidFill>
            </a:endParaRPr>
          </a:p>
        </p:txBody>
      </p:sp>
      <p:sp>
        <p:nvSpPr>
          <p:cNvPr id="4" name="3 Rectángulo"/>
          <p:cNvSpPr/>
          <p:nvPr/>
        </p:nvSpPr>
        <p:spPr>
          <a:xfrm>
            <a:off x="197301" y="1407888"/>
            <a:ext cx="4098928" cy="4893647"/>
          </a:xfrm>
          <a:prstGeom prst="rect">
            <a:avLst/>
          </a:prstGeom>
        </p:spPr>
        <p:txBody>
          <a:bodyPr wrap="square">
            <a:spAutoFit/>
          </a:bodyPr>
          <a:lstStyle/>
          <a:p>
            <a:pPr algn="just"/>
            <a:r>
              <a:rPr lang="es-ES" sz="2400" dirty="0" smtClean="0"/>
              <a:t>La Perspectiva Cognoscitiva: La Perspectiva o Enfoque Cognoscitivo como tendencia pedagógica moderna se fundamenta en el análisis de los aspectos psicológicos existentes, de manera obligada, en los procesos que conducen al conocimiento de la realidad objetiva, natural y propia, del hombre.</a:t>
            </a:r>
            <a:endParaRPr lang="es-E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p:spPr>
        <p:txBody>
          <a:bodyPr wrap="none" anchor="ctr"/>
          <a:lstStyle/>
          <a:p>
            <a:endParaRPr lang="es-ES"/>
          </a:p>
        </p:txBody>
      </p:sp>
      <p:grpSp>
        <p:nvGrpSpPr>
          <p:cNvPr id="54301" name="Group 29"/>
          <p:cNvGrpSpPr>
            <a:grpSpLocks/>
          </p:cNvGrpSpPr>
          <p:nvPr/>
        </p:nvGrpSpPr>
        <p:grpSpPr bwMode="auto">
          <a:xfrm>
            <a:off x="2589213" y="1436688"/>
            <a:ext cx="3948112" cy="3981450"/>
            <a:chOff x="1292" y="572"/>
            <a:chExt cx="3176" cy="3175"/>
          </a:xfrm>
        </p:grpSpPr>
        <p:sp>
          <p:nvSpPr>
            <p:cNvPr id="54298" name="Oval 26"/>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s-ES"/>
            </a:p>
          </p:txBody>
        </p:sp>
        <p:sp>
          <p:nvSpPr>
            <p:cNvPr id="54299" name="Rectangle 27"/>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s-ES"/>
            </a:p>
          </p:txBody>
        </p:sp>
      </p:grpSp>
      <p:sp>
        <p:nvSpPr>
          <p:cNvPr id="54292" name="Line 20"/>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s-ES"/>
          </a:p>
        </p:txBody>
      </p:sp>
      <p:sp>
        <p:nvSpPr>
          <p:cNvPr id="54293" name="Line 21"/>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s-ES"/>
          </a:p>
        </p:txBody>
      </p:sp>
      <p:sp>
        <p:nvSpPr>
          <p:cNvPr id="54294" name="Oval 22"/>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8</a:t>
            </a:r>
            <a:endParaRPr lang="en-US" sz="20800" b="1"/>
          </a:p>
        </p:txBody>
      </p:sp>
      <p:sp>
        <p:nvSpPr>
          <p:cNvPr id="54295" name="Oval 23"/>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s-ES"/>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300000">
                                      <p:cBhvr>
                                        <p:cTn id="6" dur="2000" fill="hold"/>
                                        <p:tgtEl>
                                          <p:spTgt spid="5430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57200" y="957943"/>
            <a:ext cx="8229600" cy="3970318"/>
          </a:xfrm>
          <a:prstGeom prst="rect">
            <a:avLst/>
          </a:prstGeom>
        </p:spPr>
        <p:txBody>
          <a:bodyPr wrap="square">
            <a:spAutoFit/>
          </a:bodyPr>
          <a:lstStyle/>
          <a:p>
            <a:r>
              <a:rPr lang="es-ES" dirty="0"/>
              <a:t>Esta tendencia pedagógica contemporánea se plantea la concepción y </a:t>
            </a:r>
            <a:r>
              <a:rPr lang="es-ES" dirty="0">
                <a:solidFill>
                  <a:srgbClr val="FF0000"/>
                </a:solidFill>
              </a:rPr>
              <a:t>desarrollo de modelos de aprendizaje como formas de expresión </a:t>
            </a:r>
            <a:r>
              <a:rPr lang="es-ES" dirty="0"/>
              <a:t>de una relación concreta entre el sujeto cognitivo, activo y el objeto cuyas esencialidades habrán de ser aprendidas y niega que todo conocimiento humano consista o sea una mera construcción personal por parte del sujeto, a punto de partida de la imprescindible información sensorial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graphicFrame>
        <p:nvGraphicFramePr>
          <p:cNvPr id="4" name="3 Marcador de gráfico"/>
          <p:cNvGraphicFramePr>
            <a:graphicFrameLocks noGrp="1"/>
          </p:cNvGraphicFramePr>
          <p:nvPr>
            <p:ph type="chart" idx="1"/>
          </p:nvPr>
        </p:nvGraphicFramePr>
        <p:xfrm>
          <a:off x="188685" y="549275"/>
          <a:ext cx="8708571" cy="5459641"/>
        </p:xfrm>
        <a:graphic>
          <a:graphicData uri="http://schemas.openxmlformats.org/drawingml/2006/table">
            <a:tbl>
              <a:tblPr/>
              <a:tblGrid>
                <a:gridCol w="8708571"/>
              </a:tblGrid>
              <a:tr h="1299481">
                <a:tc>
                  <a:txBody>
                    <a:bodyPr/>
                    <a:lstStyle/>
                    <a:p>
                      <a:pPr algn="ctr">
                        <a:lnSpc>
                          <a:spcPct val="115000"/>
                        </a:lnSpc>
                        <a:spcAft>
                          <a:spcPts val="0"/>
                        </a:spcAft>
                      </a:pPr>
                      <a:r>
                        <a:rPr lang="es-ES" sz="1000">
                          <a:solidFill>
                            <a:srgbClr val="000000"/>
                          </a:solidFill>
                          <a:latin typeface="Verdana"/>
                          <a:ea typeface="Times New Roman"/>
                          <a:cs typeface="Times New Roman"/>
                        </a:rPr>
                        <a:t>Enfoque de la Psicologia el cual su centro de estudio radica en los procesos mentales, estudia como persivimos y organizamos la informacion para llegar a una conclusion. (Karina )</a:t>
                      </a:r>
                      <a:endParaRPr lang="es-ES" sz="1100">
                        <a:latin typeface="Calibri"/>
                        <a:ea typeface="Calibri"/>
                        <a:cs typeface="Times New Roman"/>
                      </a:endParaRPr>
                    </a:p>
                  </a:txBody>
                  <a:tcPr marL="9525" marR="9525" marT="9525" marB="9525" anchor="ctr">
                    <a:lnL>
                      <a:noFill/>
                    </a:lnL>
                    <a:lnR>
                      <a:noFill/>
                    </a:lnR>
                    <a:lnT>
                      <a:noFill/>
                    </a:lnT>
                    <a:lnB>
                      <a:noFill/>
                    </a:lnB>
                    <a:solidFill>
                      <a:srgbClr val="FFFFFF"/>
                    </a:solidFill>
                  </a:tcPr>
                </a:tc>
              </a:tr>
              <a:tr h="505254">
                <a:tc>
                  <a:txBody>
                    <a:bodyPr/>
                    <a:lstStyle/>
                    <a:p>
                      <a:pPr>
                        <a:lnSpc>
                          <a:spcPct val="115000"/>
                        </a:lnSpc>
                      </a:pPr>
                      <a:endParaRPr lang="es-ES" sz="1100">
                        <a:latin typeface="Calibri"/>
                        <a:ea typeface="Times New Roman"/>
                      </a:endParaRPr>
                    </a:p>
                  </a:txBody>
                  <a:tcPr marL="9525" marR="9525" marT="9525" marB="9525" anchor="ctr">
                    <a:lnL>
                      <a:noFill/>
                    </a:lnL>
                    <a:lnR>
                      <a:noFill/>
                    </a:lnR>
                    <a:lnT>
                      <a:noFill/>
                    </a:lnT>
                    <a:lnB>
                      <a:noFill/>
                    </a:lnB>
                  </a:tcPr>
                </a:tc>
              </a:tr>
              <a:tr h="881466">
                <a:tc>
                  <a:txBody>
                    <a:bodyPr/>
                    <a:lstStyle/>
                    <a:p>
                      <a:pPr algn="ctr">
                        <a:lnSpc>
                          <a:spcPct val="115000"/>
                        </a:lnSpc>
                        <a:spcAft>
                          <a:spcPts val="0"/>
                        </a:spcAft>
                      </a:pPr>
                      <a:r>
                        <a:rPr lang="es-ES" sz="1000">
                          <a:solidFill>
                            <a:srgbClr val="000000"/>
                          </a:solidFill>
                          <a:latin typeface="Verdana"/>
                          <a:ea typeface="Times New Roman"/>
                          <a:cs typeface="Times New Roman"/>
                        </a:rPr>
                        <a:t>doctrina psicologica exclusivamente basada en la observacion del comportamiento objetivo del ser que se estudia. (sara alexis montoya)</a:t>
                      </a:r>
                      <a:endParaRPr lang="es-ES" sz="1100">
                        <a:latin typeface="Calibri"/>
                        <a:ea typeface="Calibri"/>
                        <a:cs typeface="Times New Roman"/>
                      </a:endParaRPr>
                    </a:p>
                  </a:txBody>
                  <a:tcPr marL="9525" marR="9525" marT="9525" marB="9525" anchor="ctr">
                    <a:lnL>
                      <a:noFill/>
                    </a:lnL>
                    <a:lnR>
                      <a:noFill/>
                    </a:lnR>
                    <a:lnT>
                      <a:noFill/>
                    </a:lnT>
                    <a:lnB>
                      <a:noFill/>
                    </a:lnB>
                    <a:solidFill>
                      <a:srgbClr val="FFFFFF"/>
                    </a:solidFill>
                  </a:tcPr>
                </a:tc>
              </a:tr>
              <a:tr h="505254">
                <a:tc>
                  <a:txBody>
                    <a:bodyPr/>
                    <a:lstStyle/>
                    <a:p>
                      <a:pPr>
                        <a:lnSpc>
                          <a:spcPct val="115000"/>
                        </a:lnSpc>
                      </a:pPr>
                      <a:endParaRPr lang="es-ES" sz="1100">
                        <a:latin typeface="Calibri"/>
                        <a:ea typeface="Times New Roman"/>
                      </a:endParaRPr>
                    </a:p>
                  </a:txBody>
                  <a:tcPr marL="9525" marR="9525" marT="9525" marB="9525" anchor="ctr">
                    <a:lnL>
                      <a:noFill/>
                    </a:lnL>
                    <a:lnR>
                      <a:noFill/>
                    </a:lnR>
                    <a:lnT>
                      <a:noFill/>
                    </a:lnT>
                    <a:lnB>
                      <a:noFill/>
                    </a:lnB>
                  </a:tcPr>
                </a:tc>
              </a:tr>
              <a:tr h="881466">
                <a:tc>
                  <a:txBody>
                    <a:bodyPr/>
                    <a:lstStyle/>
                    <a:p>
                      <a:pPr algn="ctr">
                        <a:lnSpc>
                          <a:spcPct val="115000"/>
                        </a:lnSpc>
                        <a:spcAft>
                          <a:spcPts val="0"/>
                        </a:spcAft>
                      </a:pPr>
                      <a:r>
                        <a:rPr lang="es-ES" sz="1000">
                          <a:solidFill>
                            <a:srgbClr val="000000"/>
                          </a:solidFill>
                          <a:latin typeface="Verdana"/>
                          <a:ea typeface="Times New Roman"/>
                          <a:cs typeface="Times New Roman"/>
                        </a:rPr>
                        <a:t>Rama de la psicología que se encarga del estudio del proceso de adquisición del aprendizaje (Lorena)</a:t>
                      </a:r>
                      <a:endParaRPr lang="es-ES" sz="1100">
                        <a:latin typeface="Calibri"/>
                        <a:ea typeface="Calibri"/>
                        <a:cs typeface="Times New Roman"/>
                      </a:endParaRPr>
                    </a:p>
                  </a:txBody>
                  <a:tcPr marL="9525" marR="9525" marT="9525" marB="9525" anchor="ctr">
                    <a:lnL>
                      <a:noFill/>
                    </a:lnL>
                    <a:lnR>
                      <a:noFill/>
                    </a:lnR>
                    <a:lnT>
                      <a:noFill/>
                    </a:lnT>
                    <a:lnB>
                      <a:noFill/>
                    </a:lnB>
                    <a:solidFill>
                      <a:srgbClr val="FFFFFF"/>
                    </a:solidFill>
                  </a:tcPr>
                </a:tc>
              </a:tr>
              <a:tr h="505254">
                <a:tc>
                  <a:txBody>
                    <a:bodyPr/>
                    <a:lstStyle/>
                    <a:p>
                      <a:pPr>
                        <a:lnSpc>
                          <a:spcPct val="115000"/>
                        </a:lnSpc>
                      </a:pPr>
                      <a:endParaRPr lang="es-ES" sz="1100">
                        <a:latin typeface="Calibri"/>
                        <a:ea typeface="Times New Roman"/>
                      </a:endParaRPr>
                    </a:p>
                  </a:txBody>
                  <a:tcPr marL="9525" marR="9525" marT="9525" marB="9525" anchor="ctr">
                    <a:lnL>
                      <a:noFill/>
                    </a:lnL>
                    <a:lnR>
                      <a:noFill/>
                    </a:lnR>
                    <a:lnT>
                      <a:noFill/>
                    </a:lnT>
                    <a:lnB>
                      <a:noFill/>
                    </a:lnB>
                  </a:tcPr>
                </a:tc>
              </a:tr>
              <a:tr h="881466">
                <a:tc>
                  <a:txBody>
                    <a:bodyPr/>
                    <a:lstStyle/>
                    <a:p>
                      <a:pPr algn="ctr">
                        <a:lnSpc>
                          <a:spcPct val="115000"/>
                        </a:lnSpc>
                        <a:spcAft>
                          <a:spcPts val="0"/>
                        </a:spcAft>
                      </a:pPr>
                      <a:r>
                        <a:rPr lang="es-ES" sz="1000" dirty="0" err="1">
                          <a:solidFill>
                            <a:srgbClr val="000000"/>
                          </a:solidFill>
                          <a:latin typeface="Verdana"/>
                          <a:ea typeface="Times New Roman"/>
                          <a:cs typeface="Times New Roman"/>
                        </a:rPr>
                        <a:t>cognoscitivismo</a:t>
                      </a:r>
                      <a:r>
                        <a:rPr lang="es-ES" sz="1000" dirty="0">
                          <a:solidFill>
                            <a:srgbClr val="000000"/>
                          </a:solidFill>
                          <a:latin typeface="Verdana"/>
                          <a:ea typeface="Times New Roman"/>
                          <a:cs typeface="Times New Roman"/>
                        </a:rPr>
                        <a:t>: Es una rama de la </a:t>
                      </a:r>
                      <a:r>
                        <a:rPr lang="es-ES" sz="1000" dirty="0" err="1">
                          <a:solidFill>
                            <a:srgbClr val="000000"/>
                          </a:solidFill>
                          <a:latin typeface="Verdana"/>
                          <a:ea typeface="Times New Roman"/>
                          <a:cs typeface="Times New Roman"/>
                        </a:rPr>
                        <a:t>Spicologìa</a:t>
                      </a:r>
                      <a:r>
                        <a:rPr lang="es-ES" sz="1000" dirty="0">
                          <a:solidFill>
                            <a:srgbClr val="000000"/>
                          </a:solidFill>
                          <a:latin typeface="Verdana"/>
                          <a:ea typeface="Times New Roman"/>
                          <a:cs typeface="Times New Roman"/>
                        </a:rPr>
                        <a:t>, la cual trata sobre el aprendizaje. (José Luis)</a:t>
                      </a:r>
                      <a:endParaRPr lang="es-ES" sz="1100" dirty="0">
                        <a:latin typeface="Calibri"/>
                        <a:ea typeface="Calibri"/>
                        <a:cs typeface="Times New Roman"/>
                      </a:endParaRPr>
                    </a:p>
                  </a:txBody>
                  <a:tcPr marL="9525" marR="9525" marT="9525" marB="9525" anchor="ctr">
                    <a:lnL>
                      <a:noFill/>
                    </a:lnL>
                    <a:lnR>
                      <a:noFill/>
                    </a:lnR>
                    <a:lnT>
                      <a:noFill/>
                    </a:lnT>
                    <a:lnB>
                      <a:noFill/>
                    </a:lnB>
                    <a:solidFill>
                      <a:srgbClr val="FFFFFF"/>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solidFill>
                  <a:srgbClr val="00B0F0"/>
                </a:solidFill>
                <a:latin typeface="+mj-lt"/>
                <a:ea typeface="+mj-ea"/>
                <a:cs typeface="+mj-cs"/>
              </a:rPr>
              <a:t>Epistemología</a:t>
            </a:r>
            <a:br>
              <a:rPr lang="es-ES" b="1" dirty="0">
                <a:solidFill>
                  <a:srgbClr val="00B0F0"/>
                </a:solidFill>
                <a:latin typeface="+mj-lt"/>
                <a:ea typeface="+mj-ea"/>
                <a:cs typeface="+mj-cs"/>
              </a:rPr>
            </a:br>
            <a:endParaRPr lang="es-ES" dirty="0">
              <a:solidFill>
                <a:srgbClr val="00B0F0"/>
              </a:solidFill>
            </a:endParaRPr>
          </a:p>
        </p:txBody>
      </p:sp>
      <p:sp>
        <p:nvSpPr>
          <p:cNvPr id="4" name="3 Rectángulo"/>
          <p:cNvSpPr/>
          <p:nvPr/>
        </p:nvSpPr>
        <p:spPr>
          <a:xfrm>
            <a:off x="457200" y="1988457"/>
            <a:ext cx="8229600" cy="3539430"/>
          </a:xfrm>
          <a:prstGeom prst="rect">
            <a:avLst/>
          </a:prstGeom>
        </p:spPr>
        <p:txBody>
          <a:bodyPr wrap="square">
            <a:spAutoFit/>
          </a:bodyPr>
          <a:lstStyle/>
          <a:p>
            <a:pPr algn="just"/>
            <a:r>
              <a:rPr lang="es-ES" dirty="0"/>
              <a:t>La </a:t>
            </a:r>
            <a:r>
              <a:rPr lang="es-ES" b="1" dirty="0"/>
              <a:t>epistemología</a:t>
            </a:r>
            <a:r>
              <a:rPr lang="es-ES" dirty="0"/>
              <a:t> (del griego </a:t>
            </a:r>
            <a:r>
              <a:rPr lang="es-ES" i="1" dirty="0" err="1"/>
              <a:t>ἐπιστήμη</a:t>
            </a:r>
            <a:r>
              <a:rPr lang="es-ES" dirty="0"/>
              <a:t> (</a:t>
            </a:r>
            <a:r>
              <a:rPr lang="es-ES" i="1" u="sng" dirty="0" err="1">
                <a:hlinkClick r:id="rId2" tooltip="Episteme"/>
              </a:rPr>
              <a:t>episteme</a:t>
            </a:r>
            <a:r>
              <a:rPr lang="es-ES" dirty="0"/>
              <a:t>), "conocimiento", y </a:t>
            </a:r>
            <a:r>
              <a:rPr lang="es-ES" i="1" dirty="0" err="1"/>
              <a:t>λόγος</a:t>
            </a:r>
            <a:r>
              <a:rPr lang="es-ES" dirty="0"/>
              <a:t> (</a:t>
            </a:r>
            <a:r>
              <a:rPr lang="es-ES" i="1" dirty="0"/>
              <a:t>logos</a:t>
            </a:r>
            <a:r>
              <a:rPr lang="es-ES" dirty="0"/>
              <a:t>), "teoría") es una rama de la </a:t>
            </a:r>
            <a:r>
              <a:rPr lang="es-ES" u="sng" dirty="0">
                <a:hlinkClick r:id="rId3" tooltip="Filosofía"/>
              </a:rPr>
              <a:t>filosofía</a:t>
            </a:r>
            <a:r>
              <a:rPr lang="es-ES" dirty="0"/>
              <a:t> cuyo objeto de estudio es el </a:t>
            </a:r>
            <a:r>
              <a:rPr lang="es-ES" u="sng" dirty="0">
                <a:hlinkClick r:id="rId4" tooltip="Conocimiento científico"/>
              </a:rPr>
              <a:t>conocimiento científico</a:t>
            </a:r>
            <a:r>
              <a:rPr lang="es-ES" dirty="0"/>
              <a:t>. La epistemología se ocupa de problemas tales como las circunstancias históricas, psicológicas y sociológicas que llevan a su obtención, y los criterios por los cuales se lo justifica o invalida.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57200" y="1291771"/>
            <a:ext cx="8229600" cy="3970318"/>
          </a:xfrm>
          <a:prstGeom prst="rect">
            <a:avLst/>
          </a:prstGeom>
        </p:spPr>
        <p:txBody>
          <a:bodyPr wrap="square">
            <a:spAutoFit/>
          </a:bodyPr>
          <a:lstStyle/>
          <a:p>
            <a:r>
              <a:rPr lang="es-ES" dirty="0"/>
              <a:t>Platón afirmaba que el conocimiento estaba basado esencialmente en creencias verdaderas justificadas; una creencia influyente que llevó al desarrollo más adelante de la epistemología. En el </a:t>
            </a:r>
            <a:r>
              <a:rPr lang="es-ES" dirty="0" err="1"/>
              <a:t>Theaetetus</a:t>
            </a:r>
            <a:r>
              <a:rPr lang="es-ES" dirty="0"/>
              <a:t>, Platón distingue entre la creencia y el conocimiento por medio de la justificación. Muchos años después. </a:t>
            </a:r>
            <a:r>
              <a:rPr lang="es-ES" dirty="0" err="1"/>
              <a:t>Edmund</a:t>
            </a:r>
            <a:r>
              <a:rPr lang="es-ES" dirty="0"/>
              <a:t> </a:t>
            </a:r>
            <a:r>
              <a:rPr lang="es-ES" dirty="0" err="1"/>
              <a:t>Gettier</a:t>
            </a:r>
            <a:r>
              <a:rPr lang="es-ES" dirty="0"/>
              <a:t> demostraría los problemas de las creencias verdaderas justificadas en el contexto del conocimiento.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2" descr="350px-Definicion_clasica_de_conocimiento">
            <a:hlinkClick r:id="rId2"/>
          </p:cNvPr>
          <p:cNvPicPr>
            <a:picLocks noGrp="1" noChangeAspect="1" noChangeArrowheads="1"/>
          </p:cNvPicPr>
          <p:nvPr>
            <p:ph type="chart" idx="1"/>
          </p:nvPr>
        </p:nvPicPr>
        <p:blipFill>
          <a:blip r:embed="rId3"/>
          <a:srcRect/>
          <a:stretch>
            <a:fillRect/>
          </a:stretch>
        </p:blipFill>
        <p:spPr bwMode="auto">
          <a:xfrm>
            <a:off x="2322000" y="2419700"/>
            <a:ext cx="4500000" cy="3060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p:spPr>
        <p:txBody>
          <a:bodyPr wrap="none" anchor="ctr"/>
          <a:lstStyle/>
          <a:p>
            <a:endParaRPr lang="es-ES"/>
          </a:p>
        </p:txBody>
      </p:sp>
      <p:grpSp>
        <p:nvGrpSpPr>
          <p:cNvPr id="98307" name="Group 3"/>
          <p:cNvGrpSpPr>
            <a:grpSpLocks/>
          </p:cNvGrpSpPr>
          <p:nvPr/>
        </p:nvGrpSpPr>
        <p:grpSpPr bwMode="auto">
          <a:xfrm>
            <a:off x="2589213" y="1436688"/>
            <a:ext cx="3948112" cy="3981450"/>
            <a:chOff x="1292" y="572"/>
            <a:chExt cx="3176" cy="3175"/>
          </a:xfrm>
        </p:grpSpPr>
        <p:sp>
          <p:nvSpPr>
            <p:cNvPr id="98308"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s-ES"/>
            </a:p>
          </p:txBody>
        </p:sp>
        <p:sp>
          <p:nvSpPr>
            <p:cNvPr id="98309"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s-ES"/>
            </a:p>
          </p:txBody>
        </p:sp>
      </p:grpSp>
      <p:sp>
        <p:nvSpPr>
          <p:cNvPr id="98310"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s-ES"/>
          </a:p>
        </p:txBody>
      </p:sp>
      <p:sp>
        <p:nvSpPr>
          <p:cNvPr id="98311"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s-ES"/>
          </a:p>
        </p:txBody>
      </p:sp>
      <p:sp>
        <p:nvSpPr>
          <p:cNvPr id="98312"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7</a:t>
            </a:r>
            <a:endParaRPr lang="en-US" sz="20800" b="1"/>
          </a:p>
        </p:txBody>
      </p:sp>
      <p:sp>
        <p:nvSpPr>
          <p:cNvPr id="98313"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s-ES"/>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300000">
                                      <p:cBhvr>
                                        <p:cTn id="6" dur="2000" fill="hold"/>
                                        <p:tgtEl>
                                          <p:spTgt spid="9830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p:spPr>
        <p:txBody>
          <a:bodyPr wrap="none" anchor="ctr"/>
          <a:lstStyle/>
          <a:p>
            <a:endParaRPr lang="es-ES"/>
          </a:p>
        </p:txBody>
      </p:sp>
      <p:grpSp>
        <p:nvGrpSpPr>
          <p:cNvPr id="99331" name="Group 3"/>
          <p:cNvGrpSpPr>
            <a:grpSpLocks/>
          </p:cNvGrpSpPr>
          <p:nvPr/>
        </p:nvGrpSpPr>
        <p:grpSpPr bwMode="auto">
          <a:xfrm>
            <a:off x="2589213" y="1436688"/>
            <a:ext cx="3948112" cy="3981450"/>
            <a:chOff x="1292" y="572"/>
            <a:chExt cx="3176" cy="3175"/>
          </a:xfrm>
        </p:grpSpPr>
        <p:sp>
          <p:nvSpPr>
            <p:cNvPr id="99332"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s-ES"/>
            </a:p>
          </p:txBody>
        </p:sp>
        <p:sp>
          <p:nvSpPr>
            <p:cNvPr id="99333"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s-ES"/>
            </a:p>
          </p:txBody>
        </p:sp>
      </p:grpSp>
      <p:sp>
        <p:nvSpPr>
          <p:cNvPr id="99334"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s-ES"/>
          </a:p>
        </p:txBody>
      </p:sp>
      <p:sp>
        <p:nvSpPr>
          <p:cNvPr id="99335"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s-ES"/>
          </a:p>
        </p:txBody>
      </p:sp>
      <p:sp>
        <p:nvSpPr>
          <p:cNvPr id="99336"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6</a:t>
            </a:r>
            <a:endParaRPr lang="en-US" sz="20800" b="1"/>
          </a:p>
        </p:txBody>
      </p:sp>
      <p:sp>
        <p:nvSpPr>
          <p:cNvPr id="99337"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s-ES"/>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300000">
                                      <p:cBhvr>
                                        <p:cTn id="6" dur="2000" fill="hold"/>
                                        <p:tgtEl>
                                          <p:spTgt spid="993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p:spPr>
        <p:txBody>
          <a:bodyPr wrap="none" anchor="ctr"/>
          <a:lstStyle/>
          <a:p>
            <a:endParaRPr lang="es-ES"/>
          </a:p>
        </p:txBody>
      </p:sp>
      <p:grpSp>
        <p:nvGrpSpPr>
          <p:cNvPr id="100355" name="Group 3"/>
          <p:cNvGrpSpPr>
            <a:grpSpLocks/>
          </p:cNvGrpSpPr>
          <p:nvPr/>
        </p:nvGrpSpPr>
        <p:grpSpPr bwMode="auto">
          <a:xfrm>
            <a:off x="2589213" y="1436688"/>
            <a:ext cx="3948112" cy="3981450"/>
            <a:chOff x="1292" y="572"/>
            <a:chExt cx="3176" cy="3175"/>
          </a:xfrm>
        </p:grpSpPr>
        <p:sp>
          <p:nvSpPr>
            <p:cNvPr id="100356"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s-ES"/>
            </a:p>
          </p:txBody>
        </p:sp>
        <p:sp>
          <p:nvSpPr>
            <p:cNvPr id="100357"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s-ES"/>
            </a:p>
          </p:txBody>
        </p:sp>
      </p:grpSp>
      <p:sp>
        <p:nvSpPr>
          <p:cNvPr id="100358"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s-ES"/>
          </a:p>
        </p:txBody>
      </p:sp>
      <p:sp>
        <p:nvSpPr>
          <p:cNvPr id="100359"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s-ES"/>
          </a:p>
        </p:txBody>
      </p:sp>
      <p:sp>
        <p:nvSpPr>
          <p:cNvPr id="100360"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5</a:t>
            </a:r>
            <a:endParaRPr lang="en-US" sz="20800" b="1"/>
          </a:p>
        </p:txBody>
      </p:sp>
      <p:sp>
        <p:nvSpPr>
          <p:cNvPr id="100361"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s-ES"/>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300000">
                                      <p:cBhvr>
                                        <p:cTn id="6" dur="2000" fill="hold"/>
                                        <p:tgtEl>
                                          <p:spTgt spid="10035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p:spPr>
        <p:txBody>
          <a:bodyPr wrap="none" anchor="ctr"/>
          <a:lstStyle/>
          <a:p>
            <a:endParaRPr lang="es-ES"/>
          </a:p>
        </p:txBody>
      </p:sp>
      <p:grpSp>
        <p:nvGrpSpPr>
          <p:cNvPr id="101379" name="Group 3"/>
          <p:cNvGrpSpPr>
            <a:grpSpLocks/>
          </p:cNvGrpSpPr>
          <p:nvPr/>
        </p:nvGrpSpPr>
        <p:grpSpPr bwMode="auto">
          <a:xfrm>
            <a:off x="2589213" y="1436688"/>
            <a:ext cx="3948112" cy="3981450"/>
            <a:chOff x="1292" y="572"/>
            <a:chExt cx="3176" cy="3175"/>
          </a:xfrm>
        </p:grpSpPr>
        <p:sp>
          <p:nvSpPr>
            <p:cNvPr id="101380"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s-ES"/>
            </a:p>
          </p:txBody>
        </p:sp>
        <p:sp>
          <p:nvSpPr>
            <p:cNvPr id="101381"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s-ES"/>
            </a:p>
          </p:txBody>
        </p:sp>
      </p:grpSp>
      <p:sp>
        <p:nvSpPr>
          <p:cNvPr id="101382"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s-ES"/>
          </a:p>
        </p:txBody>
      </p:sp>
      <p:sp>
        <p:nvSpPr>
          <p:cNvPr id="101383"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s-ES"/>
          </a:p>
        </p:txBody>
      </p:sp>
      <p:sp>
        <p:nvSpPr>
          <p:cNvPr id="101384"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4</a:t>
            </a:r>
            <a:endParaRPr lang="en-US" sz="20800" b="1"/>
          </a:p>
        </p:txBody>
      </p:sp>
      <p:sp>
        <p:nvSpPr>
          <p:cNvPr id="101385"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s-ES"/>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300000">
                                      <p:cBhvr>
                                        <p:cTn id="6" dur="2000" fill="hold"/>
                                        <p:tgtEl>
                                          <p:spTgt spid="10137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p:spPr>
        <p:txBody>
          <a:bodyPr wrap="none" anchor="ctr"/>
          <a:lstStyle/>
          <a:p>
            <a:endParaRPr lang="es-ES"/>
          </a:p>
        </p:txBody>
      </p:sp>
      <p:grpSp>
        <p:nvGrpSpPr>
          <p:cNvPr id="102403" name="Group 3"/>
          <p:cNvGrpSpPr>
            <a:grpSpLocks/>
          </p:cNvGrpSpPr>
          <p:nvPr/>
        </p:nvGrpSpPr>
        <p:grpSpPr bwMode="auto">
          <a:xfrm>
            <a:off x="2589213" y="1436688"/>
            <a:ext cx="3948112" cy="3981450"/>
            <a:chOff x="1292" y="572"/>
            <a:chExt cx="3176" cy="3175"/>
          </a:xfrm>
        </p:grpSpPr>
        <p:sp>
          <p:nvSpPr>
            <p:cNvPr id="102404"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s-ES"/>
            </a:p>
          </p:txBody>
        </p:sp>
        <p:sp>
          <p:nvSpPr>
            <p:cNvPr id="102405"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s-ES"/>
            </a:p>
          </p:txBody>
        </p:sp>
      </p:grpSp>
      <p:sp>
        <p:nvSpPr>
          <p:cNvPr id="102406"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s-ES"/>
          </a:p>
        </p:txBody>
      </p:sp>
      <p:sp>
        <p:nvSpPr>
          <p:cNvPr id="102407"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s-ES"/>
          </a:p>
        </p:txBody>
      </p:sp>
      <p:sp>
        <p:nvSpPr>
          <p:cNvPr id="102408"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3</a:t>
            </a:r>
            <a:endParaRPr lang="en-US" sz="20800" b="1"/>
          </a:p>
        </p:txBody>
      </p:sp>
      <p:sp>
        <p:nvSpPr>
          <p:cNvPr id="102409"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s-ES"/>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300000">
                                      <p:cBhvr>
                                        <p:cTn id="6" dur="2000" fill="hold"/>
                                        <p:tgtEl>
                                          <p:spTgt spid="10240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5" name="Picture 5">
            <a:hlinkClick r:id="" action="ppaction://media"/>
          </p:cNvPr>
          <p:cNvPicPr>
            <a:picLocks noRot="1" noChangeAspect="1" noChangeArrowheads="1"/>
          </p:cNvPicPr>
          <p:nvPr>
            <a:wavAudioFile r:embed="rId1" name="bip.wav"/>
          </p:nvPr>
        </p:nvPicPr>
        <p:blipFill>
          <a:blip r:embed="rId4"/>
          <a:srcRect/>
          <a:stretch>
            <a:fillRect/>
          </a:stretch>
        </p:blipFill>
        <p:spPr bwMode="auto">
          <a:xfrm>
            <a:off x="0" y="0"/>
            <a:ext cx="304800" cy="304800"/>
          </a:xfrm>
          <a:prstGeom prst="rect">
            <a:avLst/>
          </a:prstGeom>
          <a:noFill/>
        </p:spPr>
      </p:pic>
      <p:sp>
        <p:nvSpPr>
          <p:cNvPr id="66566" name="Rectangle 6"/>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p:spPr>
        <p:txBody>
          <a:bodyPr wrap="none" anchor="ctr"/>
          <a:lstStyle/>
          <a:p>
            <a:endParaRPr lang="es-ES"/>
          </a:p>
        </p:txBody>
      </p:sp>
      <p:sp>
        <p:nvSpPr>
          <p:cNvPr id="66563" name="Rectangle 3"/>
          <p:cNvSpPr>
            <a:spLocks noChangeArrowheads="1"/>
          </p:cNvSpPr>
          <p:nvPr/>
        </p:nvSpPr>
        <p:spPr bwMode="auto">
          <a:xfrm>
            <a:off x="3921125" y="1268413"/>
            <a:ext cx="228600" cy="4318000"/>
          </a:xfrm>
          <a:prstGeom prst="rect">
            <a:avLst/>
          </a:prstGeom>
          <a:solidFill>
            <a:schemeClr val="tx1"/>
          </a:solidFill>
          <a:ln w="9525">
            <a:solidFill>
              <a:schemeClr val="tx1"/>
            </a:solidFill>
            <a:miter lim="800000"/>
            <a:headEnd/>
            <a:tailEnd/>
          </a:ln>
          <a:effectLst/>
        </p:spPr>
        <p:txBody>
          <a:bodyPr wrap="none" anchor="ctr"/>
          <a:lstStyle/>
          <a:p>
            <a:pPr algn="ctr"/>
            <a:endParaRPr lang="en-GB" sz="1800"/>
          </a:p>
        </p:txBody>
      </p:sp>
      <p:sp>
        <p:nvSpPr>
          <p:cNvPr id="66564" name="Rectangle 4"/>
          <p:cNvSpPr>
            <a:spLocks noChangeArrowheads="1"/>
          </p:cNvSpPr>
          <p:nvPr/>
        </p:nvSpPr>
        <p:spPr bwMode="auto">
          <a:xfrm>
            <a:off x="4997450" y="1268413"/>
            <a:ext cx="228600" cy="4318000"/>
          </a:xfrm>
          <a:prstGeom prst="rect">
            <a:avLst/>
          </a:prstGeom>
          <a:solidFill>
            <a:schemeClr val="tx1"/>
          </a:solidFill>
          <a:ln w="9525">
            <a:solidFill>
              <a:schemeClr val="tx1"/>
            </a:solidFill>
            <a:miter lim="800000"/>
            <a:headEnd/>
            <a:tailEnd/>
          </a:ln>
          <a:effectLst/>
        </p:spPr>
        <p:txBody>
          <a:bodyPr wrap="none" anchor="ctr"/>
          <a:lstStyle/>
          <a:p>
            <a:pPr algn="ctr"/>
            <a:endParaRPr lang="en-GB" sz="1800"/>
          </a:p>
        </p:txBody>
      </p:sp>
    </p:spTree>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90" fill="hold"/>
                                        <p:tgtEl>
                                          <p:spTgt spid="6656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66565"/>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6" name="Rectangle 1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a:effectLst/>
        </p:spPr>
        <p:txBody>
          <a:bodyPr wrap="none" anchor="ctr"/>
          <a:lstStyle/>
          <a:p>
            <a:endParaRPr lang="es-ES"/>
          </a:p>
        </p:txBody>
      </p:sp>
      <p:sp>
        <p:nvSpPr>
          <p:cNvPr id="67587" name="Rectangle 3"/>
          <p:cNvSpPr>
            <a:spLocks noChangeArrowheads="1"/>
          </p:cNvSpPr>
          <p:nvPr/>
        </p:nvSpPr>
        <p:spPr bwMode="auto">
          <a:xfrm>
            <a:off x="3921125" y="1268413"/>
            <a:ext cx="228600" cy="1722437"/>
          </a:xfrm>
          <a:prstGeom prst="rect">
            <a:avLst/>
          </a:prstGeom>
          <a:solidFill>
            <a:schemeClr val="tx1"/>
          </a:solidFill>
          <a:ln w="9525">
            <a:solidFill>
              <a:schemeClr val="tx1"/>
            </a:solidFill>
            <a:miter lim="800000"/>
            <a:headEnd/>
            <a:tailEnd/>
          </a:ln>
          <a:effectLst/>
        </p:spPr>
        <p:txBody>
          <a:bodyPr wrap="none" anchor="ctr"/>
          <a:lstStyle/>
          <a:p>
            <a:pPr algn="ctr"/>
            <a:endParaRPr lang="en-GB" sz="1800"/>
          </a:p>
        </p:txBody>
      </p:sp>
      <p:sp>
        <p:nvSpPr>
          <p:cNvPr id="67588" name="Rectangle 4"/>
          <p:cNvSpPr>
            <a:spLocks noChangeArrowheads="1"/>
          </p:cNvSpPr>
          <p:nvPr/>
        </p:nvSpPr>
        <p:spPr bwMode="auto">
          <a:xfrm>
            <a:off x="4997450" y="1268413"/>
            <a:ext cx="228600" cy="1722437"/>
          </a:xfrm>
          <a:prstGeom prst="rect">
            <a:avLst/>
          </a:prstGeom>
          <a:solidFill>
            <a:schemeClr val="tx1"/>
          </a:solidFill>
          <a:ln w="9525">
            <a:solidFill>
              <a:schemeClr val="tx1"/>
            </a:solidFill>
            <a:miter lim="800000"/>
            <a:headEnd/>
            <a:tailEnd/>
          </a:ln>
          <a:effectLst/>
        </p:spPr>
        <p:txBody>
          <a:bodyPr wrap="none" anchor="ctr"/>
          <a:lstStyle/>
          <a:p>
            <a:pPr algn="ctr"/>
            <a:endParaRPr lang="en-GB" sz="1800"/>
          </a:p>
        </p:txBody>
      </p:sp>
      <p:sp>
        <p:nvSpPr>
          <p:cNvPr id="67589" name="Rectangle 5"/>
          <p:cNvSpPr>
            <a:spLocks noChangeArrowheads="1"/>
          </p:cNvSpPr>
          <p:nvPr/>
        </p:nvSpPr>
        <p:spPr bwMode="auto">
          <a:xfrm>
            <a:off x="3921125" y="3817938"/>
            <a:ext cx="228600" cy="1768475"/>
          </a:xfrm>
          <a:prstGeom prst="rect">
            <a:avLst/>
          </a:prstGeom>
          <a:solidFill>
            <a:schemeClr val="tx1"/>
          </a:solidFill>
          <a:ln w="9525">
            <a:solidFill>
              <a:schemeClr val="tx1"/>
            </a:solidFill>
            <a:miter lim="800000"/>
            <a:headEnd/>
            <a:tailEnd/>
          </a:ln>
          <a:effectLst/>
        </p:spPr>
        <p:txBody>
          <a:bodyPr wrap="none" anchor="ctr"/>
          <a:lstStyle/>
          <a:p>
            <a:pPr algn="ctr"/>
            <a:endParaRPr lang="en-GB" sz="1800"/>
          </a:p>
        </p:txBody>
      </p:sp>
      <p:sp>
        <p:nvSpPr>
          <p:cNvPr id="67590" name="Rectangle 6"/>
          <p:cNvSpPr>
            <a:spLocks noChangeArrowheads="1"/>
          </p:cNvSpPr>
          <p:nvPr/>
        </p:nvSpPr>
        <p:spPr bwMode="auto">
          <a:xfrm>
            <a:off x="4997450" y="3817938"/>
            <a:ext cx="228600" cy="1768475"/>
          </a:xfrm>
          <a:prstGeom prst="rect">
            <a:avLst/>
          </a:prstGeom>
          <a:solidFill>
            <a:schemeClr val="tx1"/>
          </a:solidFill>
          <a:ln w="9525">
            <a:solidFill>
              <a:schemeClr val="tx1"/>
            </a:solidFill>
            <a:miter lim="800000"/>
            <a:headEnd/>
            <a:tailEnd/>
          </a:ln>
          <a:effectLst/>
        </p:spPr>
        <p:txBody>
          <a:bodyPr wrap="none" anchor="ctr"/>
          <a:lstStyle/>
          <a:p>
            <a:pPr algn="ctr"/>
            <a:endParaRPr lang="en-GB" sz="1800"/>
          </a:p>
        </p:txBody>
      </p:sp>
      <p:sp>
        <p:nvSpPr>
          <p:cNvPr id="67591" name="Rectangle 7"/>
          <p:cNvSpPr>
            <a:spLocks noChangeArrowheads="1"/>
          </p:cNvSpPr>
          <p:nvPr/>
        </p:nvSpPr>
        <p:spPr bwMode="auto">
          <a:xfrm rot="5400000">
            <a:off x="3162300" y="2003425"/>
            <a:ext cx="228600" cy="1746250"/>
          </a:xfrm>
          <a:prstGeom prst="rect">
            <a:avLst/>
          </a:prstGeom>
          <a:solidFill>
            <a:schemeClr val="tx1"/>
          </a:solidFill>
          <a:ln w="9525">
            <a:solidFill>
              <a:schemeClr val="tx1"/>
            </a:solidFill>
            <a:miter lim="800000"/>
            <a:headEnd/>
            <a:tailEnd/>
          </a:ln>
          <a:effectLst/>
        </p:spPr>
        <p:txBody>
          <a:bodyPr rot="10800000" vert="eaVert" wrap="none" anchor="ctr"/>
          <a:lstStyle/>
          <a:p>
            <a:pPr algn="ctr"/>
            <a:endParaRPr lang="en-GB" sz="1800"/>
          </a:p>
        </p:txBody>
      </p:sp>
      <p:sp>
        <p:nvSpPr>
          <p:cNvPr id="67592" name="Rectangle 8"/>
          <p:cNvSpPr>
            <a:spLocks noChangeArrowheads="1"/>
          </p:cNvSpPr>
          <p:nvPr/>
        </p:nvSpPr>
        <p:spPr bwMode="auto">
          <a:xfrm rot="5400000">
            <a:off x="5745163" y="2014537"/>
            <a:ext cx="228600" cy="1724025"/>
          </a:xfrm>
          <a:prstGeom prst="rect">
            <a:avLst/>
          </a:prstGeom>
          <a:solidFill>
            <a:schemeClr val="tx1"/>
          </a:solidFill>
          <a:ln w="9525">
            <a:solidFill>
              <a:schemeClr val="tx1"/>
            </a:solidFill>
            <a:miter lim="800000"/>
            <a:headEnd/>
            <a:tailEnd/>
          </a:ln>
          <a:effectLst/>
        </p:spPr>
        <p:txBody>
          <a:bodyPr rot="10800000" vert="eaVert" wrap="none" anchor="ctr"/>
          <a:lstStyle/>
          <a:p>
            <a:pPr algn="ctr"/>
            <a:endParaRPr lang="en-GB" sz="1800"/>
          </a:p>
        </p:txBody>
      </p:sp>
      <p:sp>
        <p:nvSpPr>
          <p:cNvPr id="67593" name="Rectangle 9"/>
          <p:cNvSpPr>
            <a:spLocks noChangeArrowheads="1"/>
          </p:cNvSpPr>
          <p:nvPr/>
        </p:nvSpPr>
        <p:spPr bwMode="auto">
          <a:xfrm rot="5400000">
            <a:off x="3162300" y="3059113"/>
            <a:ext cx="228600" cy="1746250"/>
          </a:xfrm>
          <a:prstGeom prst="rect">
            <a:avLst/>
          </a:prstGeom>
          <a:solidFill>
            <a:schemeClr val="tx1"/>
          </a:solidFill>
          <a:ln w="9525">
            <a:solidFill>
              <a:schemeClr val="tx1"/>
            </a:solidFill>
            <a:miter lim="800000"/>
            <a:headEnd/>
            <a:tailEnd/>
          </a:ln>
          <a:effectLst/>
        </p:spPr>
        <p:txBody>
          <a:bodyPr rot="10800000" vert="eaVert" wrap="none" anchor="ctr"/>
          <a:lstStyle/>
          <a:p>
            <a:pPr algn="ctr"/>
            <a:endParaRPr lang="en-GB" sz="1800"/>
          </a:p>
        </p:txBody>
      </p:sp>
      <p:sp>
        <p:nvSpPr>
          <p:cNvPr id="67594" name="Rectangle 10"/>
          <p:cNvSpPr>
            <a:spLocks noChangeArrowheads="1"/>
          </p:cNvSpPr>
          <p:nvPr/>
        </p:nvSpPr>
        <p:spPr bwMode="auto">
          <a:xfrm rot="5400000">
            <a:off x="5745163" y="3070225"/>
            <a:ext cx="228600" cy="1724025"/>
          </a:xfrm>
          <a:prstGeom prst="rect">
            <a:avLst/>
          </a:prstGeom>
          <a:solidFill>
            <a:schemeClr val="tx1"/>
          </a:solidFill>
          <a:ln w="9525">
            <a:solidFill>
              <a:schemeClr val="tx1"/>
            </a:solidFill>
            <a:miter lim="800000"/>
            <a:headEnd/>
            <a:tailEnd/>
          </a:ln>
          <a:effectLst/>
        </p:spPr>
        <p:txBody>
          <a:bodyPr rot="10800000" vert="eaVert" wrap="none" anchor="ctr"/>
          <a:lstStyle/>
          <a:p>
            <a:pPr algn="ctr"/>
            <a:endParaRPr lang="en-GB" sz="1800"/>
          </a:p>
        </p:txBody>
      </p:sp>
      <p:pic>
        <p:nvPicPr>
          <p:cNvPr id="67595" name="Picture 11">
            <a:hlinkClick r:id="" action="ppaction://media"/>
          </p:cNvPr>
          <p:cNvPicPr>
            <a:picLocks noRot="1" noChangeAspect="1" noChangeArrowheads="1"/>
          </p:cNvPicPr>
          <p:nvPr>
            <a:wavAudioFile r:embed="rId1" name="bip.wav"/>
          </p:nvPr>
        </p:nvPicPr>
        <p:blipFill>
          <a:blip r:embed="rId4"/>
          <a:srcRect/>
          <a:stretch>
            <a:fillRect/>
          </a:stretch>
        </p:blipFill>
        <p:spPr bwMode="auto">
          <a:xfrm>
            <a:off x="0" y="0"/>
            <a:ext cx="304800" cy="304800"/>
          </a:xfrm>
          <a:prstGeom prst="rect">
            <a:avLst/>
          </a:prstGeom>
          <a:noFill/>
        </p:spPr>
      </p:pic>
    </p:spTree>
  </p:cSld>
  <p:clrMapOvr>
    <a:masterClrMapping/>
  </p:clrMapOvr>
  <p:transition advClick="0"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90" fill="hold"/>
                                        <p:tgtEl>
                                          <p:spTgt spid="6759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67595"/>
                </p:tgtEl>
              </p:cMediaNode>
            </p:audio>
          </p:childTnLst>
        </p:cTn>
      </p:par>
    </p:tnLst>
  </p:timing>
</p:sld>
</file>

<file path=ppt/theme/theme1.xml><?xml version="1.0" encoding="utf-8"?>
<a:theme xmlns:a="http://schemas.openxmlformats.org/drawingml/2006/main" name="Default Design">
  <a:themeElements>
    <a:clrScheme name="Default Design 15">
      <a:dk1>
        <a:srgbClr val="336699"/>
      </a:dk1>
      <a:lt1>
        <a:srgbClr val="FFFFFF"/>
      </a:lt1>
      <a:dk2>
        <a:srgbClr val="000000"/>
      </a:dk2>
      <a:lt2>
        <a:srgbClr val="FFFFFF"/>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E3EBF1"/>
        </a:lt2>
        <a:accent1>
          <a:srgbClr val="B2B2B2"/>
        </a:accent1>
        <a:accent2>
          <a:srgbClr val="808080"/>
        </a:accent2>
        <a:accent3>
          <a:srgbClr val="AAAAAA"/>
        </a:accent3>
        <a:accent4>
          <a:srgbClr val="DADADA"/>
        </a:accent4>
        <a:accent5>
          <a:srgbClr val="D5D5D5"/>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4">
        <a:dk1>
          <a:srgbClr val="336699"/>
        </a:dk1>
        <a:lt1>
          <a:srgbClr val="FFFFFF"/>
        </a:lt1>
        <a:dk2>
          <a:srgbClr val="000000"/>
        </a:dk2>
        <a:lt2>
          <a:srgbClr val="E3EBF1"/>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5">
        <a:dk1>
          <a:srgbClr val="336699"/>
        </a:dk1>
        <a:lt1>
          <a:srgbClr val="FFFFFF"/>
        </a:lt1>
        <a:dk2>
          <a:srgbClr val="000000"/>
        </a:dk2>
        <a:lt2>
          <a:srgbClr val="FFFFFF"/>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775</Words>
  <Application>Microsoft Office PowerPoint</Application>
  <PresentationFormat>Presentación en pantalla (4:3)</PresentationFormat>
  <Paragraphs>68</Paragraphs>
  <Slides>24</Slides>
  <Notes>12</Notes>
  <HiddenSlides>0</HiddenSlides>
  <MMClips>2</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Default Design</vt:lpstr>
      <vt:lpstr>  Teorìa del Aprendizaje  Yanet Betzabe Consuelos Ruiz Hector Gomez Rivera José Lara Ruiz Omar Pérez Romero Eliel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PEDAGÓGICO CONDUCTISTA</vt:lpstr>
      <vt:lpstr>PEDAGOGICO CONDUCTISTA</vt:lpstr>
      <vt:lpstr>CONDUCTISTA  o POR OBJETIVOS</vt:lpstr>
      <vt:lpstr>CONDUCTISTA</vt:lpstr>
      <vt:lpstr>PEDAGOGICO CONSTRUCTIVISTA</vt:lpstr>
      <vt:lpstr>CONSTRUCTIVISTA</vt:lpstr>
      <vt:lpstr>PEDAGOGICO CONSTRUCTIVISTA</vt:lpstr>
      <vt:lpstr>Diapositiva 19</vt:lpstr>
      <vt:lpstr>Diapositiva 20</vt:lpstr>
      <vt:lpstr>Diapositiva 21</vt:lpstr>
      <vt:lpstr>Epistemología </vt:lpstr>
      <vt:lpstr>Diapositiva 23</vt:lpstr>
      <vt:lpstr>Diapositiva 24</vt:lpstr>
    </vt:vector>
  </TitlesOfParts>
  <Company>Presentation Magazine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Filmstrip with Countdown</dc:title>
  <dc:creator>Presentation Magazine</dc:creator>
  <cp:lastModifiedBy>n</cp:lastModifiedBy>
  <cp:revision>15</cp:revision>
  <dcterms:created xsi:type="dcterms:W3CDTF">2005-04-05T14:19:59Z</dcterms:created>
  <dcterms:modified xsi:type="dcterms:W3CDTF">2009-12-05T03:57:32Z</dcterms:modified>
</cp:coreProperties>
</file>